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70" r:id="rId3"/>
    <p:sldId id="27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2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D733D-68E8-524B-8F21-8AEEEDDE3AF0}" type="datetimeFigureOut">
              <a:rPr lang="en-US" smtClean="0"/>
              <a:pPr/>
              <a:t>7/29/11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094F2F-D91C-8240-9C6D-62C357889A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B2A05-A5FC-984D-BD33-5C95C87E888F}" type="datetimeFigureOut">
              <a:rPr lang="en-US" smtClean="0"/>
              <a:pPr/>
              <a:t>7/29/11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D392-4415-6145-BC99-0A61C81FF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B2A05-A5FC-984D-BD33-5C95C87E888F}" type="datetimeFigureOut">
              <a:rPr lang="en-US" smtClean="0"/>
              <a:pPr/>
              <a:t>7/29/11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D392-4415-6145-BC99-0A61C81FF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B2A05-A5FC-984D-BD33-5C95C87E888F}" type="datetimeFigureOut">
              <a:rPr lang="en-US" smtClean="0"/>
              <a:pPr/>
              <a:t>7/29/11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D392-4415-6145-BC99-0A61C81FF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B2A05-A5FC-984D-BD33-5C95C87E888F}" type="datetimeFigureOut">
              <a:rPr lang="en-US" smtClean="0"/>
              <a:pPr/>
              <a:t>7/29/11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D392-4415-6145-BC99-0A61C81FF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B2A05-A5FC-984D-BD33-5C95C87E888F}" type="datetimeFigureOut">
              <a:rPr lang="en-US" smtClean="0"/>
              <a:pPr/>
              <a:t>7/29/11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D392-4415-6145-BC99-0A61C81FF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B2A05-A5FC-984D-BD33-5C95C87E888F}" type="datetimeFigureOut">
              <a:rPr lang="en-US" smtClean="0"/>
              <a:pPr/>
              <a:t>7/29/11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D392-4415-6145-BC99-0A61C81FF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B2A05-A5FC-984D-BD33-5C95C87E888F}" type="datetimeFigureOut">
              <a:rPr lang="en-US" smtClean="0"/>
              <a:pPr/>
              <a:t>7/29/11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D392-4415-6145-BC99-0A61C81FF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B2A05-A5FC-984D-BD33-5C95C87E888F}" type="datetimeFigureOut">
              <a:rPr lang="en-US" smtClean="0"/>
              <a:pPr/>
              <a:t>7/29/11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D392-4415-6145-BC99-0A61C81FF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B2A05-A5FC-984D-BD33-5C95C87E888F}" type="datetimeFigureOut">
              <a:rPr lang="en-US" smtClean="0"/>
              <a:pPr/>
              <a:t>7/29/11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D392-4415-6145-BC99-0A61C81FF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B2A05-A5FC-984D-BD33-5C95C87E888F}" type="datetimeFigureOut">
              <a:rPr lang="en-US" smtClean="0"/>
              <a:pPr/>
              <a:t>7/29/11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D392-4415-6145-BC99-0A61C81FF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B2A05-A5FC-984D-BD33-5C95C87E888F}" type="datetimeFigureOut">
              <a:rPr lang="en-US" smtClean="0"/>
              <a:pPr/>
              <a:t>7/29/11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D392-4415-6145-BC99-0A61C81FF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B2A05-A5FC-984D-BD33-5C95C87E888F}" type="datetimeFigureOut">
              <a:rPr lang="en-US" smtClean="0"/>
              <a:pPr/>
              <a:t>7/29/11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4D392-4415-6145-BC99-0A61C81FF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 smtClean="0">
                <a:solidFill>
                  <a:srgbClr val="000090"/>
                </a:solidFill>
              </a:rPr>
              <a:t>SCTP in SDP</a:t>
            </a:r>
            <a:br>
              <a:rPr lang="en-US" sz="5400" b="1" dirty="0" smtClean="0">
                <a:solidFill>
                  <a:srgbClr val="000090"/>
                </a:solidFill>
              </a:rPr>
            </a:br>
            <a:r>
              <a:rPr lang="en-US" sz="2800" dirty="0" smtClean="0"/>
              <a:t>draft</a:t>
            </a:r>
            <a:r>
              <a:rPr lang="en-US" sz="2800" dirty="0" smtClean="0"/>
              <a:t>-ietf-</a:t>
            </a:r>
            <a:r>
              <a:rPr lang="en-US" sz="2800" dirty="0" smtClean="0"/>
              <a:t>mmusic-sctp-sdp-</a:t>
            </a:r>
            <a:r>
              <a:rPr lang="en-US" sz="2800" dirty="0" smtClean="0"/>
              <a:t>00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800" b="1" dirty="0">
              <a:solidFill>
                <a:srgbClr val="00009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4252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Quebec City, Canada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Friday,</a:t>
            </a:r>
            <a:r>
              <a:rPr lang="en-US" b="1" dirty="0" smtClean="0">
                <a:solidFill>
                  <a:schemeClr val="tx1"/>
                </a:solidFill>
              </a:rPr>
              <a:t> July 29, </a:t>
            </a:r>
            <a:r>
              <a:rPr lang="en-US" b="1" dirty="0" smtClean="0">
                <a:solidFill>
                  <a:schemeClr val="tx1"/>
                </a:solidFill>
              </a:rPr>
              <a:t>2011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49886" y="3766482"/>
            <a:ext cx="8552758" cy="741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Salvatore Loreto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Multihoming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092" y="1600200"/>
            <a:ext cx="8401708" cy="48917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3176" dirty="0" smtClean="0"/>
              <a:t>During </a:t>
            </a:r>
            <a:r>
              <a:rPr lang="en-US" sz="3176" dirty="0" smtClean="0"/>
              <a:t>the lifetime of an SCTP association, the</a:t>
            </a:r>
            <a:r>
              <a:rPr lang="en-US" sz="3176" dirty="0" smtClean="0"/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en-US" sz="3176" dirty="0" smtClean="0"/>
              <a:t>endpoints </a:t>
            </a:r>
            <a:r>
              <a:rPr lang="en-US" sz="3176" dirty="0" smtClean="0"/>
              <a:t>can add and remove new addresses</a:t>
            </a:r>
            <a:r>
              <a:rPr lang="en-US" sz="3176" dirty="0" smtClean="0"/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en-US" sz="3176" dirty="0" smtClean="0"/>
              <a:t>from </a:t>
            </a:r>
            <a:r>
              <a:rPr lang="en-US" sz="3176" dirty="0" smtClean="0"/>
              <a:t>the association at any point [RFC5061].</a:t>
            </a:r>
            <a:r>
              <a:rPr lang="en-US" sz="3176" dirty="0" smtClean="0"/>
              <a:t> </a:t>
            </a:r>
          </a:p>
          <a:p>
            <a:pPr>
              <a:spcBef>
                <a:spcPts val="0"/>
              </a:spcBef>
              <a:buNone/>
            </a:pPr>
            <a:endParaRPr lang="en-US" sz="3176" dirty="0" smtClean="0"/>
          </a:p>
          <a:p>
            <a:pPr>
              <a:spcBef>
                <a:spcPts val="0"/>
              </a:spcBef>
              <a:buNone/>
            </a:pPr>
            <a:r>
              <a:rPr lang="en-US" sz="3176" dirty="0" smtClean="0"/>
              <a:t>If </a:t>
            </a:r>
            <a:r>
              <a:rPr lang="en-US" sz="3176" dirty="0" smtClean="0"/>
              <a:t>an endpoint removes the IP address listed in its</a:t>
            </a:r>
            <a:r>
              <a:rPr lang="en-US" sz="3176" dirty="0" smtClean="0"/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en-US" sz="3176" dirty="0" smtClean="0"/>
              <a:t>'</a:t>
            </a:r>
            <a:r>
              <a:rPr lang="en-US" sz="3176" dirty="0" err="1" smtClean="0"/>
              <a:t>c</a:t>
            </a:r>
            <a:r>
              <a:rPr lang="en-US" sz="3176" dirty="0" smtClean="0"/>
              <a:t>' line from the SCTP association, the endpoint</a:t>
            </a:r>
            <a:r>
              <a:rPr lang="en-US" sz="3176" dirty="0" smtClean="0"/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en-US" sz="3176" dirty="0" smtClean="0"/>
              <a:t>MUST </a:t>
            </a:r>
            <a:r>
              <a:rPr lang="en-US" sz="3176" dirty="0" smtClean="0"/>
              <a:t>update the '</a:t>
            </a:r>
            <a:r>
              <a:rPr lang="en-US" sz="3176" dirty="0" err="1" smtClean="0"/>
              <a:t>c</a:t>
            </a:r>
            <a:r>
              <a:rPr lang="en-US" sz="3176" dirty="0" smtClean="0"/>
              <a:t>' line (e.g., by sending a re</a:t>
            </a:r>
            <a:r>
              <a:rPr lang="en-US" sz="3176" dirty="0" smtClean="0"/>
              <a:t>-</a:t>
            </a:r>
          </a:p>
          <a:p>
            <a:pPr>
              <a:spcBef>
                <a:spcPts val="0"/>
              </a:spcBef>
              <a:buNone/>
            </a:pPr>
            <a:r>
              <a:rPr lang="en-US" sz="3176" dirty="0" smtClean="0"/>
              <a:t>INVITE </a:t>
            </a:r>
            <a:r>
              <a:rPr lang="en-US" sz="3176" dirty="0" smtClean="0"/>
              <a:t>with a new offer) so that it contains an IP</a:t>
            </a:r>
            <a:r>
              <a:rPr lang="en-US" sz="3176" dirty="0" smtClean="0"/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en-US" sz="3176" dirty="0" smtClean="0"/>
              <a:t>address </a:t>
            </a:r>
            <a:r>
              <a:rPr lang="en-US" sz="3176" dirty="0" smtClean="0"/>
              <a:t>that is valid within the SCTP association</a:t>
            </a:r>
            <a:r>
              <a:rPr lang="en-US" sz="3176" dirty="0" smtClean="0"/>
              <a:t>.</a:t>
            </a:r>
            <a:endParaRPr lang="en-US" sz="3176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891738"/>
          </a:xfrm>
        </p:spPr>
        <p:txBody>
          <a:bodyPr>
            <a:noAutofit/>
          </a:bodyPr>
          <a:lstStyle/>
          <a:p>
            <a:pPr lvl="1">
              <a:spcBef>
                <a:spcPts val="0"/>
              </a:spcBef>
            </a:pPr>
            <a:r>
              <a:rPr lang="en-US" sz="2776" dirty="0" smtClean="0"/>
              <a:t>Current </a:t>
            </a:r>
            <a:r>
              <a:rPr lang="en-US" sz="2776" dirty="0" err="1" smtClean="0"/>
              <a:t>NATs</a:t>
            </a:r>
            <a:r>
              <a:rPr lang="en-US" sz="2776" dirty="0" smtClean="0"/>
              <a:t> do not typically support SCTP.</a:t>
            </a:r>
            <a:r>
              <a:rPr lang="en-US" sz="2776" dirty="0" smtClean="0"/>
              <a:t> </a:t>
            </a:r>
            <a:br>
              <a:rPr lang="en-US" sz="2776" dirty="0" smtClean="0"/>
            </a:br>
            <a:r>
              <a:rPr lang="en-US" sz="2400" dirty="0" smtClean="0"/>
              <a:t>(Possible alternative: I-</a:t>
            </a:r>
            <a:r>
              <a:rPr lang="en-US" sz="2400" dirty="0" err="1" smtClean="0"/>
              <a:t>D.ietf-tsv-</a:t>
            </a:r>
            <a:r>
              <a:rPr lang="en-US" sz="2400" dirty="0" err="1" smtClean="0"/>
              <a:t>sctp-udp-</a:t>
            </a:r>
            <a:r>
              <a:rPr lang="en-US" sz="2400" dirty="0" err="1" smtClean="0"/>
              <a:t>encaps</a:t>
            </a:r>
            <a:r>
              <a:rPr lang="en-US" sz="2400" dirty="0" smtClean="0"/>
              <a:t>)</a:t>
            </a:r>
            <a:br>
              <a:rPr lang="en-US" sz="2400" dirty="0" smtClean="0"/>
            </a:br>
            <a:endParaRPr lang="en-US" sz="2400" dirty="0" smtClean="0"/>
          </a:p>
          <a:p>
            <a:pPr lvl="1">
              <a:spcBef>
                <a:spcPts val="0"/>
              </a:spcBef>
            </a:pPr>
            <a:r>
              <a:rPr lang="en-US" sz="2776" dirty="0" smtClean="0"/>
              <a:t>The work </a:t>
            </a:r>
            <a:r>
              <a:rPr lang="en-US" sz="2776" dirty="0" smtClean="0"/>
              <a:t>on NAT traversal for SCTP is still</a:t>
            </a:r>
            <a:r>
              <a:rPr lang="en-US" sz="2776" dirty="0" smtClean="0"/>
              <a:t> in progress</a:t>
            </a:r>
          </a:p>
          <a:p>
            <a:pPr lvl="1">
              <a:spcBef>
                <a:spcPts val="0"/>
              </a:spcBef>
              <a:buNone/>
            </a:pPr>
            <a:endParaRPr lang="en-US" sz="2776" dirty="0" smtClean="0"/>
          </a:p>
          <a:p>
            <a:pPr lvl="1">
              <a:spcBef>
                <a:spcPts val="0"/>
              </a:spcBef>
            </a:pPr>
            <a:r>
              <a:rPr lang="en-US" sz="2776" dirty="0" smtClean="0"/>
              <a:t>No extension </a:t>
            </a:r>
            <a:r>
              <a:rPr lang="en-US" sz="2776" dirty="0" smtClean="0"/>
              <a:t>has been defined to</a:t>
            </a:r>
            <a:r>
              <a:rPr lang="en-US" sz="2776" dirty="0" smtClean="0"/>
              <a:t> integrate </a:t>
            </a:r>
            <a:r>
              <a:rPr lang="en-US" sz="2776" dirty="0" smtClean="0"/>
              <a:t>ICE</a:t>
            </a:r>
            <a:r>
              <a:rPr lang="en-US" sz="2776" dirty="0" smtClean="0"/>
              <a:t> with SCTP </a:t>
            </a:r>
            <a:r>
              <a:rPr lang="en-US" sz="2776" dirty="0" smtClean="0"/>
              <a:t>and its </a:t>
            </a:r>
            <a:r>
              <a:rPr lang="en-US" sz="2776" dirty="0" err="1" smtClean="0"/>
              <a:t>multihoming</a:t>
            </a:r>
            <a:r>
              <a:rPr lang="en-US" sz="2776" dirty="0" smtClean="0"/>
              <a:t> capabilities </a:t>
            </a:r>
            <a:r>
              <a:rPr lang="en-US" sz="2776" dirty="0" smtClean="0"/>
              <a:t>either.</a:t>
            </a:r>
            <a:r>
              <a:rPr lang="en-US" sz="2776" dirty="0" smtClean="0"/>
              <a:t> </a:t>
            </a:r>
          </a:p>
          <a:p>
            <a:pPr lvl="1">
              <a:spcBef>
                <a:spcPts val="0"/>
              </a:spcBef>
              <a:buNone/>
            </a:pPr>
            <a:endParaRPr lang="en-US" sz="3176" dirty="0" smtClean="0"/>
          </a:p>
          <a:p>
            <a:pPr>
              <a:spcBef>
                <a:spcPts val="0"/>
              </a:spcBef>
              <a:buNone/>
            </a:pPr>
            <a:r>
              <a:rPr lang="en-US" sz="3176" dirty="0" smtClean="0"/>
              <a:t>Therefore</a:t>
            </a:r>
            <a:r>
              <a:rPr lang="en-US" sz="3176" dirty="0" smtClean="0"/>
              <a:t>,</a:t>
            </a:r>
            <a:r>
              <a:rPr lang="en-US" sz="3176" dirty="0" smtClean="0"/>
              <a:t> the draft </a:t>
            </a:r>
            <a:r>
              <a:rPr lang="en-US" sz="3176" dirty="0" smtClean="0"/>
              <a:t>does not define how </a:t>
            </a:r>
            <a:r>
              <a:rPr lang="en-US" sz="3176" dirty="0" smtClean="0"/>
              <a:t>to describe </a:t>
            </a:r>
          </a:p>
          <a:p>
            <a:pPr>
              <a:spcBef>
                <a:spcPts val="0"/>
              </a:spcBef>
              <a:buNone/>
            </a:pPr>
            <a:r>
              <a:rPr lang="en-US" sz="3176" dirty="0" smtClean="0"/>
              <a:t>SCTP</a:t>
            </a:r>
            <a:r>
              <a:rPr lang="en-US" sz="3176" dirty="0" smtClean="0"/>
              <a:t>-over-UDP streams in SDP or how </a:t>
            </a:r>
            <a:r>
              <a:rPr lang="en-US" sz="3176" dirty="0" smtClean="0"/>
              <a:t>to establish </a:t>
            </a:r>
            <a:r>
              <a:rPr lang="en-US" sz="3176" dirty="0" smtClean="0"/>
              <a:t>and</a:t>
            </a:r>
            <a:r>
              <a:rPr lang="en-US" sz="3176" dirty="0" smtClean="0"/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en-US" sz="3176" dirty="0" smtClean="0"/>
              <a:t>maintain </a:t>
            </a:r>
            <a:r>
              <a:rPr lang="en-US" sz="3176" dirty="0" smtClean="0"/>
              <a:t>SCTP associations using ICE.</a:t>
            </a:r>
            <a:r>
              <a:rPr lang="en-US" sz="3176" dirty="0" smtClean="0"/>
              <a:t> </a:t>
            </a:r>
            <a:endParaRPr lang="en-US" sz="3176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1812</TotalTime>
  <Words>197</Words>
  <Application>Microsoft Macintosh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SCTP in SDP draft-ietf-mmusic-sctp-sdp-00 </vt:lpstr>
      <vt:lpstr>Multihoming</vt:lpstr>
      <vt:lpstr>NAT considerations</vt:lpstr>
    </vt:vector>
  </TitlesOfParts>
  <Company>Ericsson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SIP Overload Control (SOC)</dc:title>
  <dc:creator>S L</dc:creator>
  <cp:lastModifiedBy>S L</cp:lastModifiedBy>
  <cp:revision>18</cp:revision>
  <cp:lastPrinted>2011-03-27T13:25:08Z</cp:lastPrinted>
  <dcterms:created xsi:type="dcterms:W3CDTF">2011-07-29T11:32:04Z</dcterms:created>
  <dcterms:modified xsi:type="dcterms:W3CDTF">2011-07-29T12:01:39Z</dcterms:modified>
</cp:coreProperties>
</file>