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C6E59-F47A-495B-89E0-68294ED91F37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7CA5B-792E-4C68-8D74-41CD5C54F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A8F51-1659-45FB-BA89-C1921063BD1F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B7D26-CEE3-4522-A0A1-C0B24B6EF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40D39-85B7-4FEB-86CD-2E33FF4D83D4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4B7C0-E0A4-4FD6-907D-235781E55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A77BF-8231-4DE0-82CE-392A704A996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151DF-0289-4405-A9D2-978A1C1D3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DFF2E-1308-4AA8-82EC-9A61C505129F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855FF-3390-45DD-B833-F30810EFF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EB1FE-FC0D-49DC-9C65-003EBD2F83B4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7389C-637B-4244-B3C5-E34BC4907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B44EC-4DD5-4C92-898C-D8CA55EBC2E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09531-4EF8-4C87-8872-CA527C43F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C7BF5-9B6F-4457-A5D5-9FA339FE9989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E2F7-657D-4928-B1B0-CF89B661F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933BB-7E30-468F-BD88-5120037887CF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90F14-495B-4738-B1E9-26EEDC66B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6D756-4355-489B-8CA4-D1C7C0876AB6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B90B2-1D22-48C0-AC5F-6FAC0998B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430D-8A9B-4987-A1B8-182C1669D6AB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7CBCF-67C2-48A0-9F58-DF448A076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4950AC-4536-4FD4-A926-53BD23061A80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114096-9077-4C5C-AC53-D029B23E1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IRTF Mobility Optimizations - MobOpts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IETF 81 Meeting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/>
              <a:t>Thursday, July 28,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Introduction - Chairs, 10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Opportunistic mobility using MP-TCP - Marcelo </a:t>
            </a:r>
            <a:r>
              <a:rPr lang="en-US" dirty="0" err="1" smtClean="0"/>
              <a:t>Bagnulo</a:t>
            </a:r>
            <a:r>
              <a:rPr lang="en-US" dirty="0" smtClean="0"/>
              <a:t>, 20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Using LISP for mobility - Dino </a:t>
            </a:r>
            <a:r>
              <a:rPr lang="en-US" dirty="0" err="1" smtClean="0"/>
              <a:t>Farinacci</a:t>
            </a:r>
            <a:r>
              <a:rPr lang="en-US" dirty="0" smtClean="0"/>
              <a:t>, 20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Mobility management, privacy, and other issues in vehicular networking - Sandra </a:t>
            </a:r>
            <a:r>
              <a:rPr lang="en-US" dirty="0" err="1" smtClean="0"/>
              <a:t>Cespedes</a:t>
            </a:r>
            <a:r>
              <a:rPr lang="en-US" dirty="0" smtClean="0"/>
              <a:t>, 20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Distributed Mobility Management with PMIPv6 -   Carlos </a:t>
            </a:r>
            <a:r>
              <a:rPr lang="en-US" dirty="0" err="1" smtClean="0"/>
              <a:t>Bernardos</a:t>
            </a:r>
            <a:r>
              <a:rPr lang="en-US" dirty="0" smtClean="0"/>
              <a:t>, 20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Mobility Support by the Common API for Transparent Hybrid Multicast - Thomas Schmidt, 20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Mobility in 4G+ networks – Charles Perkins, 20 minutes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Discussion, next steps – </a:t>
            </a:r>
            <a:r>
              <a:rPr lang="en-US" smtClean="0"/>
              <a:t>20 minutes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RG Documents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5063"/>
          </a:xfrm>
        </p:spPr>
        <p:txBody>
          <a:bodyPr/>
          <a:lstStyle/>
          <a:p>
            <a:r>
              <a:rPr lang="en-US" smtClean="0"/>
              <a:t>IRTF RFCs published</a:t>
            </a:r>
          </a:p>
          <a:p>
            <a:pPr lvl="1"/>
            <a:r>
              <a:rPr lang="en-US" i="1" smtClean="0"/>
              <a:t>Media-Independent Pre-authentication Framework</a:t>
            </a:r>
            <a:r>
              <a:rPr lang="en-US" smtClean="0"/>
              <a:t>, </a:t>
            </a:r>
            <a:r>
              <a:rPr lang="en-US" b="1" smtClean="0"/>
              <a:t>RFC 6252</a:t>
            </a:r>
          </a:p>
          <a:p>
            <a:pPr lvl="1"/>
            <a:r>
              <a:rPr lang="en-US" i="1" smtClean="0"/>
              <a:t>Multicast Mobility in Mobile IP Version 6 (MIPv6): Problem Statement and Brief Survey, </a:t>
            </a:r>
            <a:r>
              <a:rPr lang="en-US" b="1" smtClean="0"/>
              <a:t>RFC 5757</a:t>
            </a:r>
          </a:p>
          <a:p>
            <a:pPr lvl="1"/>
            <a:r>
              <a:rPr lang="en-US" i="1" smtClean="0"/>
              <a:t>Mobile IPv6 Location Privacy Solutions, </a:t>
            </a:r>
            <a:r>
              <a:rPr lang="en-US" b="1" smtClean="0"/>
              <a:t>RFC 5726</a:t>
            </a:r>
          </a:p>
          <a:p>
            <a:pPr lvl="1"/>
            <a:r>
              <a:rPr lang="en-US" i="1" smtClean="0"/>
              <a:t>Unified Layer 2 (L2) Abstractions for Layer 3 (L3)-Driven Fast Handover, </a:t>
            </a:r>
            <a:r>
              <a:rPr lang="en-US" b="1" smtClean="0"/>
              <a:t>RFC 5184</a:t>
            </a:r>
          </a:p>
          <a:p>
            <a:pPr lvl="1"/>
            <a:r>
              <a:rPr lang="en-US" i="1" smtClean="0"/>
              <a:t>A Taxonomy and Analysis of Enhancements to                     Mobile IPv6 Route Optimization, </a:t>
            </a:r>
            <a:r>
              <a:rPr lang="en-US" b="1" smtClean="0"/>
              <a:t>RFC 4651</a:t>
            </a: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State of the RG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Mobility on the Internet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Multi-radio (macro, small cell, </a:t>
            </a:r>
            <a:r>
              <a:rPr lang="en-US" dirty="0" err="1" smtClean="0"/>
              <a:t>WiFi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Multi-mode (vehicular, personal area, nomadic)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Discovery, congestion, policy, device management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Content delivery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Privacy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..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Is there sufficient interest in the research community to sustain work in this RG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3200" dirty="0" smtClean="0"/>
              <a:t>Contribute, Review? 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3200" dirty="0" smtClean="0"/>
              <a:t>We will try to reach out to academic researchers at conferences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3200" dirty="0" smtClean="0"/>
              <a:t>Try to bring them over to the IETF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201</Words>
  <Application>Microsoft Macintosh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IRTF Mobility Optimizations - MobOpts</vt:lpstr>
      <vt:lpstr>Agenda</vt:lpstr>
      <vt:lpstr>RG Documents</vt:lpstr>
      <vt:lpstr>State of the RG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IRTF Mobility Optimizations - MobOpts</dc:title>
  <dc:creator>Rajeev Koodli</dc:creator>
  <cp:lastModifiedBy>Suresh Krishnan</cp:lastModifiedBy>
  <cp:revision>8</cp:revision>
  <dcterms:created xsi:type="dcterms:W3CDTF">2011-07-27T17:52:45Z</dcterms:created>
  <dcterms:modified xsi:type="dcterms:W3CDTF">2011-07-28T02:54:26Z</dcterms:modified>
</cp:coreProperties>
</file>