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91" r:id="rId3"/>
    <p:sldId id="257" r:id="rId4"/>
    <p:sldId id="283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006699"/>
    <a:srgbClr val="008080"/>
    <a:srgbClr val="003399"/>
    <a:srgbClr val="EAEAEA"/>
    <a:srgbClr val="DDDDDD"/>
    <a:srgbClr val="00FFFF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0F4CBC95-2479-4C38-B066-F9BB545C50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5342C-AB2D-4536-8DF1-8143718808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763B2-6B7C-40B0-B4BB-B0ABD9A743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EC7DD-3838-480F-B2D9-5BC9E6E88B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F168F-D2EA-4098-8671-ACA892826B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AFFB2-C1EE-46BB-9BB7-CCFBACA749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D0241-2B64-4DFA-89BE-6B342482DE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55872-F5E2-446C-BB97-9A4EDE8794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17885-0099-44D6-8BB0-C4AF9C2490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43E5E-9271-4AFD-BCDD-6838DD7691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0C97F-AED3-42BB-83C9-ECCDE62DDD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8F6FF-0363-4964-9141-68E9919D1B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436AE02A-841C-4A24-8720-21F311EA4E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Lai.wang@telenor.com" TargetMode="External"/><Relationship Id="rId3" Type="http://schemas.openxmlformats.org/officeDocument/2006/relationships/hyperlink" Target="mailto:ben@niven-jenkins.co.uk" TargetMode="External"/><Relationship Id="rId7" Type="http://schemas.openxmlformats.org/officeDocument/2006/relationships/hyperlink" Target="mailto:ms-daikoku@kddi.com" TargetMode="External"/><Relationship Id="rId2" Type="http://schemas.openxmlformats.org/officeDocument/2006/relationships/hyperlink" Target="mailto:lufang@cisco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nabil.bitar@verizon.com" TargetMode="External"/><Relationship Id="rId5" Type="http://schemas.openxmlformats.org/officeDocument/2006/relationships/hyperlink" Target="mailto:raymond.zhang@bt.com" TargetMode="External"/><Relationship Id="rId4" Type="http://schemas.openxmlformats.org/officeDocument/2006/relationships/hyperlink" Target="mailto:scott.mansfield@ericsson.com" TargetMode="External"/><Relationship Id="rId9" Type="http://schemas.openxmlformats.org/officeDocument/2006/relationships/hyperlink" Target="mailto:henry.yu@twtelecom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9A9C97-8273-4476-B9B7-A418AE51B4C4}" type="slidenum">
              <a:rPr lang="en-US">
                <a:latin typeface="Arial" pitchFamily="34" charset="0"/>
              </a:rPr>
              <a:pPr/>
              <a:t>1</a:t>
            </a:fld>
            <a:endParaRPr lang="en-US" dirty="0">
              <a:latin typeface="Arial" pitchFamily="34" charset="0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470025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99CC"/>
                </a:solidFill>
              </a:rPr>
              <a:t>Security Framework for MPLS-TP </a:t>
            </a:r>
            <a:r>
              <a:rPr lang="en-US" sz="3200" b="1" dirty="0" smtClean="0">
                <a:solidFill>
                  <a:srgbClr val="008080"/>
                </a:solidFill>
              </a:rPr>
              <a:t/>
            </a:r>
            <a:br>
              <a:rPr lang="en-US" sz="3200" b="1" dirty="0" smtClean="0">
                <a:solidFill>
                  <a:srgbClr val="008080"/>
                </a:solidFill>
              </a:rPr>
            </a:br>
            <a:r>
              <a:rPr lang="en-US" sz="2800" b="1" dirty="0" smtClean="0"/>
              <a:t>draft-mpls-tp-security-framework-01.txt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124200"/>
            <a:ext cx="7772400" cy="2895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endParaRPr lang="en-US" sz="1000" b="1" dirty="0" smtClean="0">
              <a:solidFill>
                <a:srgbClr val="0000FF"/>
              </a:solidFill>
            </a:endParaRPr>
          </a:p>
          <a:p>
            <a:pPr algn="l" eaLnBrk="1" hangingPunct="1">
              <a:lnSpc>
                <a:spcPct val="80000"/>
              </a:lnSpc>
            </a:pPr>
            <a:r>
              <a:rPr lang="en-US" sz="2000" b="1" dirty="0" smtClean="0"/>
              <a:t>	Editors: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2000" b="1" dirty="0" smtClean="0"/>
              <a:t>	Luyuan Fang 		lufang@cisco.com                   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2000" b="1" dirty="0" smtClean="0"/>
              <a:t>	Ben Niven-Jenkins     	ben@niven-jenkins.co.uk     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2000" b="1" dirty="0" smtClean="0"/>
              <a:t>	Scott Mansfield	scott.mansfield@ericsson.com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2000" b="1" dirty="0" smtClean="0"/>
              <a:t>	</a:t>
            </a:r>
          </a:p>
          <a:p>
            <a:pPr>
              <a:lnSpc>
                <a:spcPct val="80000"/>
              </a:lnSpc>
            </a:pPr>
            <a:r>
              <a:rPr lang="en-US" sz="2000" b="1" dirty="0" smtClean="0"/>
              <a:t>                                                                </a:t>
            </a:r>
            <a:endParaRPr lang="en-US" sz="1800" b="1" dirty="0" smtClean="0">
              <a:solidFill>
                <a:srgbClr val="0000CC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b="1" dirty="0" smtClean="0">
                <a:solidFill>
                  <a:srgbClr val="0099CC"/>
                </a:solidFill>
              </a:rPr>
              <a:t>July 26, 2011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dirty="0" smtClean="0">
                <a:solidFill>
                  <a:srgbClr val="0099CC"/>
                </a:solidFill>
              </a:rPr>
              <a:t>81  IETF, Quebec, Canada</a:t>
            </a:r>
            <a:endParaRPr lang="en-US" sz="2400" b="1" dirty="0" smtClean="0">
              <a:solidFill>
                <a:srgbClr val="0099CC"/>
              </a:solidFill>
            </a:endParaRPr>
          </a:p>
          <a:p>
            <a:pPr algn="l" eaLnBrk="1" hangingPunct="1">
              <a:lnSpc>
                <a:spcPct val="80000"/>
              </a:lnSpc>
            </a:pPr>
            <a:endParaRPr lang="en-US" sz="2400" b="1" dirty="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/>
          <a:lstStyle/>
          <a:p>
            <a:r>
              <a:rPr lang="en-US" dirty="0" smtClean="0"/>
              <a:t>Contributing Co-authors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Luyuan Fang 		</a:t>
            </a:r>
            <a:r>
              <a:rPr lang="en-US" sz="2000" dirty="0" smtClean="0">
                <a:hlinkClick r:id="rId2"/>
              </a:rPr>
              <a:t>lufang@cisco.com</a:t>
            </a:r>
            <a:r>
              <a:rPr lang="en-US" sz="2000" dirty="0" smtClean="0"/>
              <a:t>                  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Ben Niven-Jenkins     	</a:t>
            </a:r>
            <a:r>
              <a:rPr lang="en-US" sz="2000" dirty="0" smtClean="0">
                <a:hlinkClick r:id="rId3"/>
              </a:rPr>
              <a:t>ben@niven-jenkins.co.uk</a:t>
            </a:r>
            <a:r>
              <a:rPr lang="en-US" sz="2000" dirty="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Scott Mansfield		</a:t>
            </a:r>
            <a:r>
              <a:rPr lang="en-US" sz="2000" dirty="0" smtClean="0">
                <a:hlinkClick r:id="rId4"/>
              </a:rPr>
              <a:t>scott.mansfield@ericsson.com</a:t>
            </a:r>
            <a:r>
              <a:rPr lang="en-US" sz="2000" dirty="0" smtClean="0"/>
              <a:t>   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Raymond Zhang         	</a:t>
            </a:r>
            <a:r>
              <a:rPr lang="en-US" sz="2000" dirty="0" smtClean="0">
                <a:hlinkClick r:id="rId5"/>
              </a:rPr>
              <a:t>raymond.zhang@bt.com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Nabil Bitar			</a:t>
            </a:r>
            <a:r>
              <a:rPr lang="en-US" sz="2000" dirty="0" smtClean="0">
                <a:hlinkClick r:id="rId6"/>
              </a:rPr>
              <a:t>nabil.bitar@verizon.com</a:t>
            </a:r>
            <a:r>
              <a:rPr lang="en-US" sz="2000" dirty="0" smtClean="0"/>
              <a:t>	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Masahiro </a:t>
            </a:r>
            <a:r>
              <a:rPr lang="en-US" sz="2000" dirty="0" smtClean="0"/>
              <a:t>Daikoku</a:t>
            </a:r>
            <a:r>
              <a:rPr lang="en-US" sz="2000" dirty="0" smtClean="0"/>
              <a:t>		</a:t>
            </a:r>
            <a:r>
              <a:rPr lang="en-US" sz="2000" dirty="0" smtClean="0">
                <a:hlinkClick r:id="rId7"/>
              </a:rPr>
              <a:t>ms-daikoku@kddi.com</a:t>
            </a:r>
            <a:r>
              <a:rPr lang="en-US" sz="2000" dirty="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Lai Wang			</a:t>
            </a:r>
            <a:r>
              <a:rPr lang="en-US" sz="2000" dirty="0" smtClean="0">
                <a:hlinkClick r:id="rId8"/>
              </a:rPr>
              <a:t>Lai.wang@telenor.com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Henry Yu			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/>
              </a:rPr>
              <a:t>henry.yu@twtelecom.com</a:t>
            </a:r>
            <a:endParaRPr lang="en-U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</a:pPr>
            <a:endParaRPr lang="en-US" sz="2000" b="1" dirty="0" smtClean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5F168F-D2EA-4098-8671-ACA892826B6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A5B20F-1785-4C0C-8A0B-33F2CFB51C26}" type="slidenum">
              <a:rPr lang="en-US">
                <a:latin typeface="Arial" pitchFamily="34" charset="0"/>
              </a:rPr>
              <a:pPr/>
              <a:t>3</a:t>
            </a:fld>
            <a:endParaRPr lang="en-US" dirty="0">
              <a:latin typeface="Arial" pitchFamily="34" charset="0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229600" cy="9906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Overview</a:t>
            </a:r>
            <a:endParaRPr lang="en-US" sz="4000" dirty="0" smtClean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86800" cy="5638800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04800" y="990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Content:</a:t>
            </a:r>
            <a:endParaRPr lang="en-US" sz="2800" dirty="0"/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/>
              <a:t>Identify and address MPLS-TP </a:t>
            </a:r>
            <a:r>
              <a:rPr lang="en-US" sz="2400" i="1" dirty="0"/>
              <a:t>specific </a:t>
            </a:r>
            <a:r>
              <a:rPr lang="en-US" sz="2400" dirty="0"/>
              <a:t>security issues. </a:t>
            </a:r>
          </a:p>
          <a:p>
            <a:pPr marL="1143000" lvl="2" indent="-2286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/>
              <a:t>Define MPLS-TP security reference models</a:t>
            </a:r>
          </a:p>
          <a:p>
            <a:pPr marL="1143000" lvl="2" indent="-2286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/>
              <a:t>Provide MPLS-TP security requirements</a:t>
            </a:r>
          </a:p>
          <a:p>
            <a:pPr marL="1143000" lvl="2" indent="-2286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/>
              <a:t>Identify MPLS-TP security threats</a:t>
            </a:r>
          </a:p>
          <a:p>
            <a:pPr marL="1143000" lvl="2" indent="-2286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/>
              <a:t>Provide MPLS-TP security threat mitigation recommendations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/>
              <a:t>Intended category: Informational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Scope: </a:t>
            </a:r>
            <a:endParaRPr lang="en-US" sz="2400" dirty="0" smtClean="0"/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 smtClean="0"/>
              <a:t>Focus on MPLS-TP specific security threats, e.g.</a:t>
            </a:r>
          </a:p>
          <a:p>
            <a:pPr marL="1200150" lvl="2" indent="-28575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dirty="0" smtClean="0"/>
              <a:t>GAL/</a:t>
            </a:r>
            <a:r>
              <a:rPr lang="en-US" sz="1800" dirty="0" smtClean="0"/>
              <a:t>GAch</a:t>
            </a:r>
            <a:r>
              <a:rPr lang="en-US" sz="1800" dirty="0" smtClean="0"/>
              <a:t> for in-band OAM</a:t>
            </a:r>
          </a:p>
          <a:p>
            <a:pPr marL="1200150" lvl="2" indent="-28575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dirty="0" smtClean="0"/>
              <a:t>NMS provisioning model</a:t>
            </a:r>
          </a:p>
          <a:p>
            <a:pPr marL="1200150" lvl="2" indent="-28575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dirty="0" smtClean="0"/>
              <a:t>General attached applied in TP operations: </a:t>
            </a:r>
            <a:r>
              <a:rPr lang="en-US" sz="1800" dirty="0" smtClean="0"/>
              <a:t>DoS</a:t>
            </a:r>
            <a:r>
              <a:rPr lang="en-US" sz="1800" dirty="0" smtClean="0"/>
              <a:t> attack, ID/Label spoofing</a:t>
            </a:r>
            <a:endParaRPr lang="en-US" sz="2400" dirty="0" smtClean="0"/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 smtClean="0"/>
              <a:t>Defer to existing RFCs for Internet Best Practice Guidelines, and MPLS/GMPLS Security Framework</a:t>
            </a:r>
            <a:endParaRPr lang="en-US" sz="18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4B48274-6D08-49E3-85C5-DA1633544BFA}" type="slidenum">
              <a:rPr lang="en-US" sz="1400"/>
              <a:pPr algn="r"/>
              <a:t>4</a:t>
            </a:fld>
            <a:endParaRPr lang="en-US" sz="1400" dirty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Status and Next Steps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066800"/>
            <a:ext cx="8077200" cy="49530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Current status: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Accepted </a:t>
            </a:r>
            <a:r>
              <a:rPr lang="en-US" sz="2400" dirty="0" smtClean="0"/>
              <a:t>as MPLS </a:t>
            </a:r>
            <a:r>
              <a:rPr lang="en-US" sz="2400" dirty="0" smtClean="0"/>
              <a:t>WG</a:t>
            </a:r>
            <a:r>
              <a:rPr lang="en-US" sz="2400" dirty="0" smtClean="0"/>
              <a:t> document and issued 00 </a:t>
            </a:r>
            <a:r>
              <a:rPr lang="en-US" sz="2400" dirty="0" smtClean="0"/>
              <a:t>WG</a:t>
            </a:r>
            <a:r>
              <a:rPr lang="en-US" sz="2400" dirty="0" smtClean="0"/>
              <a:t> draft in Feb. 2011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Updated document with additional author Henry Yu, and minor updates, issued 01 draft May 2011 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Next Steps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Comments are welcome from </a:t>
            </a:r>
            <a:r>
              <a:rPr lang="en-US" sz="2400" dirty="0" smtClean="0"/>
              <a:t>WG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Issue new version and asking </a:t>
            </a:r>
            <a:r>
              <a:rPr lang="en-US" sz="2400" dirty="0" smtClean="0"/>
              <a:t>for </a:t>
            </a:r>
            <a:r>
              <a:rPr lang="en-US" sz="2400" dirty="0" smtClean="0"/>
              <a:t>WG</a:t>
            </a:r>
            <a:r>
              <a:rPr lang="en-US" sz="2400" dirty="0" smtClean="0"/>
              <a:t> last </a:t>
            </a:r>
            <a:r>
              <a:rPr lang="en-US" sz="2400" dirty="0" smtClean="0"/>
              <a:t>call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12491</TotalTime>
  <Words>144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Security Framework for MPLS-TP  draft-mpls-tp-security-framework-01.txt  </vt:lpstr>
      <vt:lpstr>Contributing Co-authors</vt:lpstr>
      <vt:lpstr>Overview</vt:lpstr>
      <vt:lpstr>Status and Next Steps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MPLS/(GMPLS?) Security Framework</dc:title>
  <dc:creator>Cisco Systems, Inc.</dc:creator>
  <cp:lastModifiedBy>luyuan fang</cp:lastModifiedBy>
  <cp:revision>78</cp:revision>
  <dcterms:created xsi:type="dcterms:W3CDTF">2006-11-07T23:45:01Z</dcterms:created>
  <dcterms:modified xsi:type="dcterms:W3CDTF">2011-07-23T22:32:26Z</dcterms:modified>
</cp:coreProperties>
</file>