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7" r:id="rId7"/>
    <p:sldId id="264" r:id="rId8"/>
    <p:sldId id="265" r:id="rId9"/>
    <p:sldId id="266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8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hang.fei3@zte.com.cn" TargetMode="External"/><Relationship Id="rId2" Type="http://schemas.openxmlformats.org/officeDocument/2006/relationships/hyperlink" Target="mailto:eosborne@cisco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yaacov.weingarten@nsn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1:n protection for MPLS-TP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draft-ezy-mpls-1toN-protection</a:t>
            </a:r>
          </a:p>
          <a:p>
            <a:r>
              <a:rPr lang="en-US" dirty="0" smtClean="0">
                <a:hlinkClick r:id="rId2"/>
              </a:rPr>
              <a:t>eosborne@cisco.com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zhang.fei3@zte.com.cn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yaacov.weingarten@nsn.com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203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Comments welcome</a:t>
            </a:r>
          </a:p>
          <a:p>
            <a:r>
              <a:rPr lang="en-US" dirty="0" smtClean="0"/>
              <a:t>WG draft?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523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Open question</a:t>
            </a:r>
          </a:p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232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1:1/1+1 PSC exists</a:t>
            </a:r>
            <a:r>
              <a:rPr lang="en-US" dirty="0"/>
              <a:t>, almost RFC (</a:t>
            </a:r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mpls</a:t>
            </a:r>
            <a:r>
              <a:rPr lang="en-US" dirty="0" smtClean="0"/>
              <a:t>-</a:t>
            </a:r>
            <a:r>
              <a:rPr lang="en-US" dirty="0" err="1" smtClean="0"/>
              <a:t>tp</a:t>
            </a:r>
            <a:r>
              <a:rPr lang="en-US" dirty="0" smtClean="0"/>
              <a:t>-linear-protection)</a:t>
            </a:r>
          </a:p>
          <a:p>
            <a:r>
              <a:rPr lang="en-US" dirty="0" smtClean="0"/>
              <a:t>Provides messaging to coordinate protection state at two ends of a protection domain, similar to APS/G.8031</a:t>
            </a:r>
          </a:p>
          <a:p>
            <a:r>
              <a:rPr lang="en-US" dirty="0" smtClean="0"/>
              <a:t>This draft extends PSC to support 1:n</a:t>
            </a:r>
          </a:p>
          <a:p>
            <a:pPr lvl="1"/>
            <a:r>
              <a:rPr lang="en-US" dirty="0" smtClean="0"/>
              <a:t>Adds necessary pieces for 2-phase support</a:t>
            </a:r>
          </a:p>
        </p:txBody>
      </p:sp>
    </p:spTree>
    <p:extLst>
      <p:ext uri="{BB962C8B-B14F-4D97-AF65-F5344CB8AC3E}">
        <p14:creationId xmlns:p14="http://schemas.microsoft.com/office/powerpoint/2010/main" val="263357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1:1/1+1 PSC is progressing through final reviews before becoming an RFC</a:t>
            </a:r>
          </a:p>
          <a:p>
            <a:r>
              <a:rPr lang="en-US" dirty="0" smtClean="0"/>
              <a:t>1:n is required per rfc5654 R67 (2.5.1.1)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926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1:1/1+1 is single-phase</a:t>
            </a:r>
          </a:p>
          <a:p>
            <a:r>
              <a:rPr lang="en-US" sz="2400" dirty="0" smtClean="0"/>
              <a:t>1:n must be multiphase</a:t>
            </a:r>
          </a:p>
          <a:p>
            <a:pPr lvl="1"/>
            <a:r>
              <a:rPr lang="en-US" sz="2000" dirty="0" smtClean="0"/>
              <a:t>Needs to ensure both ends of the protection domain are protecting the same thing</a:t>
            </a:r>
          </a:p>
        </p:txBody>
      </p:sp>
    </p:spTree>
    <p:extLst>
      <p:ext uri="{BB962C8B-B14F-4D97-AF65-F5344CB8AC3E}">
        <p14:creationId xmlns:p14="http://schemas.microsoft.com/office/powerpoint/2010/main" val="295206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 traditional transport networks, switch acts as a lock (cannot send newly protected traffic until the 2-phase operation is complete). </a:t>
            </a:r>
          </a:p>
          <a:p>
            <a:pPr lvl="1"/>
            <a:r>
              <a:rPr lang="en-US" sz="2000" dirty="0"/>
              <a:t>Necessary because the payload could be misconnected</a:t>
            </a:r>
          </a:p>
          <a:p>
            <a:r>
              <a:rPr lang="en-US" sz="2400" dirty="0"/>
              <a:t>In traditional MPLS-TE networks, no need to use switch operation as a </a:t>
            </a:r>
            <a:r>
              <a:rPr lang="en-US" sz="2400" dirty="0" smtClean="0"/>
              <a:t>lock</a:t>
            </a:r>
            <a:endParaRPr lang="en-US" sz="2400" dirty="0"/>
          </a:p>
          <a:p>
            <a:pPr lvl="1"/>
            <a:r>
              <a:rPr lang="en-US" sz="2000" dirty="0" smtClean="0"/>
              <a:t>Payload beneath W or P LSP label is a label the Rx node already knows</a:t>
            </a:r>
          </a:p>
          <a:p>
            <a:pPr lvl="1"/>
            <a:r>
              <a:rPr lang="en-US" sz="2000" dirty="0" smtClean="0"/>
              <a:t>Rx </a:t>
            </a:r>
            <a:r>
              <a:rPr lang="en-US" sz="2000" dirty="0"/>
              <a:t>node will always have an ILM entry for a label stack and thus will never </a:t>
            </a:r>
            <a:r>
              <a:rPr lang="en-US" sz="2000" dirty="0" smtClean="0"/>
              <a:t>misconnect</a:t>
            </a:r>
          </a:p>
          <a:p>
            <a:pPr lvl="1"/>
            <a:r>
              <a:rPr lang="en-US" sz="2000" dirty="0" smtClean="0"/>
              <a:t>Interim asymmetric protection means at least there’s </a:t>
            </a:r>
            <a:r>
              <a:rPr lang="en-US" sz="2000" b="1" i="1" dirty="0" smtClean="0"/>
              <a:t>some</a:t>
            </a:r>
            <a:r>
              <a:rPr lang="en-US" sz="2000" dirty="0" smtClean="0"/>
              <a:t> protection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694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Two-phase with lock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276600" y="2286000"/>
            <a:ext cx="0" cy="3657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715000" y="2209800"/>
            <a:ext cx="0" cy="3733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Left Brace 5"/>
          <p:cNvSpPr/>
          <p:nvPr/>
        </p:nvSpPr>
        <p:spPr>
          <a:xfrm>
            <a:off x="2743200" y="2286000"/>
            <a:ext cx="460248" cy="685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276600" y="2971800"/>
            <a:ext cx="2362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352800" y="3505200"/>
            <a:ext cx="2286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77228" y="2429522"/>
            <a:ext cx="1698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Traffic is flowing</a:t>
            </a:r>
            <a:endParaRPr lang="en-US" dirty="0"/>
          </a:p>
        </p:txBody>
      </p:sp>
      <p:sp>
        <p:nvSpPr>
          <p:cNvPr id="10" name="Left Brace 9"/>
          <p:cNvSpPr/>
          <p:nvPr/>
        </p:nvSpPr>
        <p:spPr>
          <a:xfrm>
            <a:off x="2775642" y="2971800"/>
            <a:ext cx="460248" cy="11430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44786" y="3440668"/>
            <a:ext cx="1903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traffic on P</a:t>
            </a:r>
          </a:p>
          <a:p>
            <a:r>
              <a:rPr lang="en-US" dirty="0" smtClean="0"/>
              <a:t>(1xRTT traffic loss)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914400" y="2971800"/>
            <a:ext cx="1981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7876" y="3048000"/>
            <a:ext cx="93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W4 fails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681684">
            <a:off x="3918531" y="2816498"/>
            <a:ext cx="95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SF(4,0)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20786228">
            <a:off x="4013552" y="3790995"/>
            <a:ext cx="1181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Ack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/>
              <a:t>4,4)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276600" y="4114800"/>
            <a:ext cx="2400300" cy="660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681684">
            <a:off x="4065590" y="4357970"/>
            <a:ext cx="95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SF(4,4)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982724" y="4267200"/>
            <a:ext cx="1220724" cy="508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7200" y="4724400"/>
            <a:ext cx="262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Traffic starts flowing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640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Two-phase without lock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276600" y="2286000"/>
            <a:ext cx="0" cy="3657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715000" y="2209800"/>
            <a:ext cx="0" cy="3733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Left Brace 5"/>
          <p:cNvSpPr/>
          <p:nvPr/>
        </p:nvSpPr>
        <p:spPr>
          <a:xfrm>
            <a:off x="2743200" y="2286000"/>
            <a:ext cx="460248" cy="685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276600" y="2971800"/>
            <a:ext cx="2362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352800" y="3505200"/>
            <a:ext cx="2286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77228" y="2429522"/>
            <a:ext cx="1698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Traffic is flowing</a:t>
            </a:r>
            <a:endParaRPr lang="en-US" dirty="0"/>
          </a:p>
        </p:txBody>
      </p:sp>
      <p:sp>
        <p:nvSpPr>
          <p:cNvPr id="10" name="Left Brace 9"/>
          <p:cNvSpPr/>
          <p:nvPr/>
        </p:nvSpPr>
        <p:spPr>
          <a:xfrm>
            <a:off x="2775642" y="2971800"/>
            <a:ext cx="460248" cy="1143000"/>
          </a:xfrm>
          <a:prstGeom prst="leftBrac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67953" y="3440668"/>
            <a:ext cx="1806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W4 payload </a:t>
            </a:r>
          </a:p>
          <a:p>
            <a:r>
              <a:rPr lang="en-US" dirty="0" smtClean="0"/>
              <a:t>immediately sent</a:t>
            </a:r>
          </a:p>
          <a:p>
            <a:r>
              <a:rPr lang="en-US" dirty="0" smtClean="0"/>
              <a:t>on P (no loss)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914400" y="2971800"/>
            <a:ext cx="1981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7876" y="3048000"/>
            <a:ext cx="93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W4 fails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681684">
            <a:off x="3918531" y="2816498"/>
            <a:ext cx="95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SF(4,0)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20786228">
            <a:off x="4013552" y="3790995"/>
            <a:ext cx="1181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Ack</a:t>
            </a:r>
            <a:r>
              <a:rPr lang="en-US" dirty="0"/>
              <a:t> </a:t>
            </a:r>
            <a:r>
              <a:rPr lang="en-US" dirty="0" smtClean="0"/>
              <a:t>(4,0)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276600" y="4114800"/>
            <a:ext cx="2400300" cy="660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681684">
            <a:off x="4065590" y="4357970"/>
            <a:ext cx="95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SF(4,4)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269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there scenarios where a lock is necessary?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(would like to discuss on the list)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684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259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1:n protection for MPLS-TP </vt:lpstr>
      <vt:lpstr>Agenda</vt:lpstr>
      <vt:lpstr>Overview</vt:lpstr>
      <vt:lpstr>Motivation</vt:lpstr>
      <vt:lpstr>Open question</vt:lpstr>
      <vt:lpstr>Open question</vt:lpstr>
      <vt:lpstr>Two-phase with lock</vt:lpstr>
      <vt:lpstr>Two-phase without lock</vt:lpstr>
      <vt:lpstr>Open question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1:n protection for MPLS-TP</dc:title>
  <dc:creator>eosborne</dc:creator>
  <cp:lastModifiedBy>Eric Osborne</cp:lastModifiedBy>
  <cp:revision>17</cp:revision>
  <dcterms:created xsi:type="dcterms:W3CDTF">2006-08-16T00:00:00Z</dcterms:created>
  <dcterms:modified xsi:type="dcterms:W3CDTF">2011-07-24T12:25:13Z</dcterms:modified>
</cp:coreProperties>
</file>