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notesMasterIdLst>
    <p:notesMasterId r:id="rId9"/>
  </p:notesMasterIdLst>
  <p:sldIdLst>
    <p:sldId id="257" r:id="rId2"/>
    <p:sldId id="258" r:id="rId3"/>
    <p:sldId id="259" r:id="rId4"/>
    <p:sldId id="267" r:id="rId5"/>
    <p:sldId id="271" r:id="rId6"/>
    <p:sldId id="260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51CC3"/>
    <a:srgbClr val="01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t>7/20/11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 @ Quebec City – July 2011     		draft-raza-mpls-ldp-olf-00.txt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4960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262E2FD-6EDD-AA42-95CE-D83E746DE81E}" type="datetimeFigureOut">
              <a:rPr lang="en-US" smtClean="0"/>
              <a:t>7/20/11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5486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IETF 81 @ Quebec City – July 2011		draft-raza-mpls-ldp-olf-00.txt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04586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7619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28969" y="70828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182548"/>
            <a:ext cx="8534400" cy="4940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kumimoji="0" sz="2400" b="0" i="0" kern="1200">
          <a:solidFill>
            <a:schemeClr val="tx1"/>
          </a:solidFill>
          <a:latin typeface="Georgia"/>
          <a:ea typeface="+mn-ea"/>
          <a:cs typeface="Georgia"/>
        </a:defRPr>
      </a:lvl1pPr>
      <a:lvl2pPr marL="548640" indent="-274320" algn="l" rtl="0" eaLnBrk="1" latinLnBrk="0" hangingPunct="1">
        <a:spcBef>
          <a:spcPct val="20000"/>
        </a:spcBef>
        <a:buClr>
          <a:schemeClr val="tx1"/>
        </a:buClr>
        <a:buSzPct val="70000"/>
        <a:buFont typeface="Wingdings" charset="2"/>
        <a:buChar char="−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Tx/>
        <a:buSzPct val="75000"/>
        <a:buFont typeface="Wingdings 2" charset="2"/>
        <a:buChar char="−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599"/>
            <a:ext cx="8534400" cy="787401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IETF 81 – Quebec City </a:t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</a:rPr>
              <a:t>July 2011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11713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en-US" sz="3000" b="1" dirty="0" smtClean="0">
                <a:solidFill>
                  <a:srgbClr val="800000"/>
                </a:solidFill>
              </a:rPr>
              <a:t>Applicability of LDP Advertisement Mode</a:t>
            </a:r>
          </a:p>
          <a:p>
            <a:pPr algn="ctr">
              <a:buNone/>
            </a:pPr>
            <a:r>
              <a:rPr lang="en-US" sz="2400" dirty="0" smtClean="0"/>
              <a:t>(draft</a:t>
            </a:r>
            <a:r>
              <a:rPr lang="en-US" sz="2400" dirty="0" smtClean="0"/>
              <a:t>-raza-mpls-ldp</a:t>
            </a:r>
            <a:r>
              <a:rPr lang="en-US" sz="2400" dirty="0" smtClean="0"/>
              <a:t>-applicability-label-adv-</a:t>
            </a:r>
            <a:r>
              <a:rPr lang="en-US" sz="2400" dirty="0" smtClean="0"/>
              <a:t>00.</a:t>
            </a:r>
            <a:r>
              <a:rPr lang="en-US" sz="2400" dirty="0" smtClean="0"/>
              <a:t>txt)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Kamran Raza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Sami Boutros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Luca Martini</a:t>
            </a:r>
            <a:endParaRPr lang="en-US" dirty="0" smtClean="0">
              <a:solidFill>
                <a:srgbClr val="251CC3"/>
              </a:solidFill>
            </a:endParaRPr>
          </a:p>
          <a:p>
            <a:pPr algn="ctr">
              <a:buNone/>
            </a:pPr>
            <a:r>
              <a:rPr lang="en-US" sz="2400" dirty="0" smtClean="0"/>
              <a:t>(Cisco Systems, Inc.)</a:t>
            </a:r>
          </a:p>
          <a:p>
            <a:pPr algn="ctr">
              <a:buNone/>
            </a:pPr>
            <a:endParaRPr lang="en-US" dirty="0" smtClean="0">
              <a:solidFill>
                <a:srgbClr val="251CC3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Nicolai </a:t>
            </a:r>
            <a:r>
              <a:rPr lang="en-US" sz="2400" dirty="0" err="1" smtClean="0">
                <a:solidFill>
                  <a:srgbClr val="251CC3"/>
                </a:solidFill>
              </a:rPr>
              <a:t>Leymann</a:t>
            </a:r>
            <a:endParaRPr lang="en-US" sz="2400" dirty="0" smtClean="0">
              <a:solidFill>
                <a:srgbClr val="251CC3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(Deutsche Telekom)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60868"/>
            <a:ext cx="8534400" cy="75895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15B5C"/>
                </a:solidFill>
              </a:rPr>
              <a:t>Draft Objective</a:t>
            </a:r>
            <a:endParaRPr lang="en-US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03867"/>
            <a:ext cx="850392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single LDP session can be shared by different applications [e.g. LDP, mLDP, PW] to exchange label advertisements.</a:t>
            </a:r>
            <a:endParaRPr lang="en-US" dirty="0" smtClean="0"/>
          </a:p>
          <a:p>
            <a:r>
              <a:rPr lang="en-US" dirty="0" smtClean="0"/>
              <a:t>LDP peers exchange “Label Advertisement” Discipline/Mode at the time of session negotiation. [RFC3036]</a:t>
            </a:r>
          </a:p>
          <a:p>
            <a:pPr lvl="1"/>
            <a:r>
              <a:rPr lang="en-US" dirty="0" smtClean="0"/>
              <a:t>Downstream Unsolicited, or Downstream On Demand</a:t>
            </a:r>
          </a:p>
          <a:p>
            <a:r>
              <a:rPr lang="en-US" dirty="0" smtClean="0"/>
              <a:t>Different applications </a:t>
            </a:r>
            <a:r>
              <a:rPr lang="en-US" dirty="0" smtClean="0"/>
              <a:t>sharing the same LDP session may need different modes</a:t>
            </a:r>
            <a:r>
              <a:rPr lang="en-US" dirty="0" smtClean="0"/>
              <a:t> of </a:t>
            </a:r>
            <a:r>
              <a:rPr lang="en-US" dirty="0" smtClean="0"/>
              <a:t>label</a:t>
            </a:r>
            <a:r>
              <a:rPr lang="en-US" dirty="0" smtClean="0"/>
              <a:t> advertisement</a:t>
            </a:r>
            <a:r>
              <a:rPr lang="en-US" dirty="0" smtClean="0"/>
              <a:t>,</a:t>
            </a:r>
            <a:r>
              <a:rPr lang="en-US" dirty="0" smtClean="0"/>
              <a:t> “but” there </a:t>
            </a:r>
            <a:r>
              <a:rPr lang="en-US" dirty="0" smtClean="0"/>
              <a:t>is only one type of</a:t>
            </a:r>
            <a:r>
              <a:rPr lang="en-US" dirty="0" smtClean="0"/>
              <a:t> label </a:t>
            </a:r>
            <a:r>
              <a:rPr lang="en-US" dirty="0" smtClean="0"/>
              <a:t>advertisement mode that is negotiated and used per </a:t>
            </a:r>
            <a:r>
              <a:rPr lang="en-US" dirty="0" smtClean="0"/>
              <a:t>LDP</a:t>
            </a:r>
            <a:r>
              <a:rPr lang="en-US" dirty="0" smtClean="0"/>
              <a:t> </a:t>
            </a:r>
            <a:r>
              <a:rPr lang="en-US" dirty="0" smtClean="0"/>
              <a:t>session.</a:t>
            </a:r>
          </a:p>
          <a:p>
            <a:r>
              <a:rPr lang="en-US" dirty="0" smtClean="0"/>
              <a:t>This draft clarifies </a:t>
            </a:r>
            <a:r>
              <a:rPr lang="en-US" dirty="0" smtClean="0"/>
              <a:t>the use and the applicability of</a:t>
            </a:r>
            <a:r>
              <a:rPr lang="en-US" dirty="0" smtClean="0"/>
              <a:t> session's </a:t>
            </a:r>
            <a:r>
              <a:rPr lang="en-US" dirty="0" smtClean="0"/>
              <a:t>negotiated label advertisement </a:t>
            </a:r>
            <a:r>
              <a:rPr lang="en-US" dirty="0" smtClean="0"/>
              <a:t>mode. The draft:</a:t>
            </a:r>
          </a:p>
          <a:p>
            <a:pPr lvl="1"/>
            <a:r>
              <a:rPr lang="en-US" dirty="0" smtClean="0"/>
              <a:t>Categorizes LDP applications with respect to the applicability of label advertisement mode</a:t>
            </a:r>
          </a:p>
          <a:p>
            <a:pPr lvl="1"/>
            <a:r>
              <a:rPr lang="en-US" dirty="0" smtClean="0"/>
              <a:t>If approved, updates RFC-5036 (LDP) and RFC-4447 [PW Signaling using LDP] specs.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LDP Applications Categorization 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999072"/>
            <a:ext cx="8740645" cy="5418666"/>
          </a:xfrm>
        </p:spPr>
        <p:txBody>
          <a:bodyPr>
            <a:noAutofit/>
          </a:bodyPr>
          <a:lstStyle/>
          <a:p>
            <a:r>
              <a:rPr lang="en-US" dirty="0" smtClean="0"/>
              <a:t> </a:t>
            </a:r>
            <a:r>
              <a:rPr lang="en-US" sz="2000" dirty="0" smtClean="0"/>
              <a:t>Two </a:t>
            </a:r>
            <a:r>
              <a:rPr lang="en-US" sz="2000" dirty="0" smtClean="0"/>
              <a:t>broad categories from </a:t>
            </a:r>
            <a:r>
              <a:rPr lang="en-US" sz="2000" dirty="0" smtClean="0"/>
              <a:t> label </a:t>
            </a:r>
            <a:r>
              <a:rPr lang="en-US" sz="2000" dirty="0" smtClean="0"/>
              <a:t>advertisement mode usage point of view:  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Session </a:t>
            </a:r>
            <a:r>
              <a:rPr lang="en-US" sz="1600" dirty="0" smtClean="0"/>
              <a:t>mode-bound </a:t>
            </a:r>
            <a:r>
              <a:rPr lang="en-US" sz="1600" dirty="0" smtClean="0"/>
              <a:t>Applications</a:t>
            </a:r>
          </a:p>
          <a:p>
            <a:pPr lvl="1"/>
            <a:r>
              <a:rPr lang="en-US" sz="1800" dirty="0" smtClean="0"/>
              <a:t>Session </a:t>
            </a:r>
            <a:r>
              <a:rPr lang="en-US" sz="1800" dirty="0" smtClean="0"/>
              <a:t>mode-independent </a:t>
            </a:r>
            <a:r>
              <a:rPr lang="en-US" sz="1800" dirty="0" smtClean="0"/>
              <a:t>Applications</a:t>
            </a:r>
          </a:p>
          <a:p>
            <a:r>
              <a:rPr lang="en-US" sz="2000" dirty="0" smtClean="0"/>
              <a:t>Mode-Bound Applications:</a:t>
            </a:r>
          </a:p>
          <a:p>
            <a:pPr lvl="1"/>
            <a:r>
              <a:rPr lang="en-US" sz="1800" dirty="0" smtClean="0"/>
              <a:t>The FEC label binding exchange for such LDP applications MUST use the  negotiated label advertisement mode.  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Applications that fall into this category: (The </a:t>
            </a:r>
            <a:r>
              <a:rPr lang="en-US" sz="1800" dirty="0" smtClean="0"/>
              <a:t>early LDP </a:t>
            </a:r>
            <a:r>
              <a:rPr lang="en-US" sz="1800" dirty="0" smtClean="0"/>
              <a:t>applications) </a:t>
            </a:r>
          </a:p>
          <a:p>
            <a:pPr lvl="2"/>
            <a:r>
              <a:rPr lang="en-US" sz="1400" dirty="0" smtClean="0"/>
              <a:t>Dynamic </a:t>
            </a:r>
            <a:r>
              <a:rPr lang="en-US" sz="1400" dirty="0" smtClean="0"/>
              <a:t>Label Switching for IP </a:t>
            </a:r>
            <a:r>
              <a:rPr lang="en-US" sz="1400" dirty="0" smtClean="0"/>
              <a:t>Prefixes</a:t>
            </a:r>
          </a:p>
          <a:p>
            <a:pPr lvl="2"/>
            <a:r>
              <a:rPr lang="en-US" sz="1400" dirty="0" smtClean="0"/>
              <a:t>Label</a:t>
            </a:r>
            <a:r>
              <a:rPr lang="en-US" sz="1400" dirty="0" smtClean="0"/>
              <a:t>-controlled ATM/</a:t>
            </a:r>
            <a:r>
              <a:rPr lang="en-US" sz="1400" dirty="0" smtClean="0"/>
              <a:t>FR</a:t>
            </a:r>
          </a:p>
          <a:p>
            <a:r>
              <a:rPr lang="en-US" sz="2000" dirty="0" smtClean="0"/>
              <a:t>Mode</a:t>
            </a:r>
            <a:r>
              <a:rPr lang="en-US" sz="2000" dirty="0" smtClean="0"/>
              <a:t>-Independent </a:t>
            </a:r>
            <a:r>
              <a:rPr lang="en-US" sz="2000" dirty="0" smtClean="0"/>
              <a:t>Applications:</a:t>
            </a:r>
            <a:endParaRPr lang="en-US" sz="2000" dirty="0" smtClean="0"/>
          </a:p>
          <a:p>
            <a:pPr lvl="1"/>
            <a:r>
              <a:rPr lang="en-US" sz="1800" dirty="0" smtClean="0"/>
              <a:t>The FEC label binding, or any other application data, exchange</a:t>
            </a:r>
            <a:r>
              <a:rPr lang="en-US" sz="1800" dirty="0" smtClean="0"/>
              <a:t> is NOT tied </a:t>
            </a:r>
            <a:r>
              <a:rPr lang="en-US" sz="1800" dirty="0" smtClean="0"/>
              <a:t>to the</a:t>
            </a:r>
            <a:r>
              <a:rPr lang="en-US" sz="1800" dirty="0" smtClean="0"/>
              <a:t> negotiated </a:t>
            </a:r>
            <a:r>
              <a:rPr lang="en-US" sz="1800" dirty="0" smtClean="0"/>
              <a:t>label advertisement mode of the session; rather, </a:t>
            </a:r>
            <a:r>
              <a:rPr lang="en-US" sz="1800" dirty="0" smtClean="0"/>
              <a:t>the</a:t>
            </a:r>
            <a:r>
              <a:rPr lang="en-US" sz="1800" dirty="0" smtClean="0"/>
              <a:t> </a:t>
            </a:r>
            <a:r>
              <a:rPr lang="en-US" sz="1800" dirty="0" smtClean="0"/>
              <a:t>information </a:t>
            </a:r>
            <a:r>
              <a:rPr lang="en-US" sz="1800" dirty="0" smtClean="0"/>
              <a:t>exchange is driven by the application need and   procedures as described by their respective specifications.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Following Applications [or procedures] fall into this </a:t>
            </a:r>
            <a:r>
              <a:rPr lang="en-US" sz="1800" dirty="0" err="1" smtClean="0"/>
              <a:t>catogory</a:t>
            </a:r>
            <a:r>
              <a:rPr lang="en-US" sz="1800" dirty="0" smtClean="0"/>
              <a:t>:</a:t>
            </a:r>
          </a:p>
          <a:p>
            <a:pPr lvl="2"/>
            <a:r>
              <a:rPr lang="en-US" sz="1400" dirty="0" smtClean="0"/>
              <a:t>PW </a:t>
            </a:r>
            <a:r>
              <a:rPr lang="en-US" sz="1400" dirty="0" smtClean="0"/>
              <a:t>(P2P and P2MP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pPr lvl="2"/>
            <a:r>
              <a:rPr lang="en-US" sz="1400" dirty="0" smtClean="0"/>
              <a:t>MLDP</a:t>
            </a:r>
          </a:p>
          <a:p>
            <a:pPr lvl="2"/>
            <a:r>
              <a:rPr lang="en-US" sz="1400" dirty="0" smtClean="0"/>
              <a:t>ICCP</a:t>
            </a:r>
          </a:p>
          <a:p>
            <a:pPr lvl="2"/>
            <a:r>
              <a:rPr lang="en-US" dirty="0" smtClean="0"/>
              <a:t>“Upstream Label Advertisement” procedures (in use by any applications)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Update to RFC 5036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85334"/>
            <a:ext cx="8740645" cy="5435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For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clarification reasons,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this draft updates the </a:t>
            </a:r>
            <a:r>
              <a:rPr lang="en-US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section </a:t>
            </a:r>
            <a:r>
              <a:rPr lang="en-US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3.5.3 </a:t>
            </a:r>
            <a:r>
              <a:rPr lang="en-US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of [</a:t>
            </a:r>
            <a:r>
              <a:rPr lang="en-US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RFC5036]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to add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following two statements under the description of "A,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Label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Advertisement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Discipline":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+mn-lt"/>
              <a:ea typeface="Courier"/>
              <a:cs typeface="Courie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  -  The negotiated label advertisement discipline </a:t>
            </a:r>
            <a:r>
              <a:rPr lang="en-US" b="1" u="sng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only</a:t>
            </a:r>
            <a:r>
              <a:rPr lang="en-US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applies to </a:t>
            </a:r>
            <a:r>
              <a:rPr lang="en-US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FEC label </a:t>
            </a:r>
            <a:r>
              <a:rPr lang="en-US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binding advertisement of "Address Prefix" FECs</a:t>
            </a:r>
            <a:r>
              <a:rPr lang="en-US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;</a:t>
            </a: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  <a:latin typeface="+mn-lt"/>
              <a:ea typeface="Courier"/>
              <a:cs typeface="Courier"/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  -  Any document specifying a new FEC SHOULD state the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applicability of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the negotiated label advertisement discipline for that FEC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Update to RFC 4447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85334"/>
            <a:ext cx="8740645" cy="5435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[RFC4447] specifies LDP extensions and procedures to exchange label bindings for P2P PW FECs. The </a:t>
            </a:r>
            <a:r>
              <a:rPr lang="en-US" sz="1800" u="sng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section 3 of [RFC4447]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states: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   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"LDP MUST be used in its downstream unsolicited mode."</a:t>
            </a: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  <a:latin typeface="+mn-lt"/>
              <a:ea typeface="Courier"/>
              <a:cs typeface="Courier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Since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PW application falls under session mode-independent</a:t>
            </a:r>
            <a:endParaRPr lang="en-US" sz="1800" dirty="0" smtClean="0">
              <a:solidFill>
                <a:srgbClr val="000000"/>
              </a:solidFill>
              <a:latin typeface="+mn-lt"/>
              <a:ea typeface="Courier"/>
              <a:cs typeface="Courier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application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category, the above statement in [</a:t>
            </a:r>
            <a:r>
              <a:rPr lang="en-US" sz="1800" u="sng" dirty="0" smtClean="0">
                <a:solidFill>
                  <a:srgbClr val="1536EE"/>
                </a:solidFill>
                <a:latin typeface="+mn-lt"/>
                <a:ea typeface="Courier"/>
                <a:cs typeface="Courier"/>
              </a:rPr>
              <a:t>RFC4447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]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should be read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to mean as follows:</a:t>
            </a: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  <a:latin typeface="+mn-lt"/>
              <a:ea typeface="Courier"/>
              <a:cs typeface="Courier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  "LDP MUST exchange PW FEC label bindings in downstream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unsolicited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manner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, independent of the negotiated label advertisement mode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of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the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LDP session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Courier"/>
                <a:cs typeface="Courier"/>
              </a:rPr>
              <a:t>.”</a:t>
            </a:r>
            <a:endParaRPr lang="en-US" sz="1800" b="1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Future Work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20655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This document only clarifies the existing behavior for LDP label </a:t>
            </a:r>
            <a:r>
              <a:rPr lang="en-US" dirty="0" smtClean="0"/>
              <a:t> advertisement </a:t>
            </a:r>
            <a:r>
              <a:rPr lang="en-US" dirty="0" smtClean="0"/>
              <a:t>mode for different applications without defining any   protocol extensions.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future, a new LDP</a:t>
            </a:r>
            <a:r>
              <a:rPr lang="en-US" dirty="0" smtClean="0"/>
              <a:t> Capability-based mechanism can be defined to signal/negotiate label advertisement mode per FEC/Application.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I-D Status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408516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Next Steps:</a:t>
            </a:r>
          </a:p>
          <a:p>
            <a:pPr lvl="1"/>
            <a:r>
              <a:rPr lang="en-US" sz="1900" dirty="0" smtClean="0"/>
              <a:t>Seeking </a:t>
            </a:r>
            <a:r>
              <a:rPr lang="en-US" sz="1900" dirty="0" smtClean="0"/>
              <a:t>feedback</a:t>
            </a:r>
          </a:p>
          <a:p>
            <a:pPr lvl="1"/>
            <a:r>
              <a:rPr lang="en-US" sz="1900" dirty="0" smtClean="0"/>
              <a:t>L</a:t>
            </a:r>
            <a:r>
              <a:rPr lang="en-US" sz="1900" dirty="0" smtClean="0"/>
              <a:t>ooking </a:t>
            </a:r>
            <a:r>
              <a:rPr lang="en-US" sz="1900" dirty="0" smtClean="0"/>
              <a:t>for WG adoption </a:t>
            </a:r>
            <a:endParaRPr lang="en-US" sz="2400" dirty="0" smtClean="0"/>
          </a:p>
          <a:p>
            <a:r>
              <a:rPr lang="en-US" sz="2400" dirty="0" smtClean="0"/>
              <a:t>Acknowledgments: </a:t>
            </a:r>
          </a:p>
          <a:p>
            <a:pPr lvl="1"/>
            <a:r>
              <a:rPr lang="en-US" sz="1900" dirty="0" smtClean="0"/>
              <a:t>Rajiv </a:t>
            </a:r>
            <a:r>
              <a:rPr lang="en-US" sz="1900" dirty="0" err="1" smtClean="0"/>
              <a:t>Asati</a:t>
            </a:r>
            <a:endParaRPr lang="en-US" sz="1900" dirty="0" smtClean="0"/>
          </a:p>
          <a:p>
            <a:pPr lvl="1"/>
            <a:r>
              <a:rPr lang="en-US" sz="1900" dirty="0" smtClean="0"/>
              <a:t>Eric Rosen</a:t>
            </a:r>
          </a:p>
          <a:p>
            <a:pPr lvl="1"/>
            <a:r>
              <a:rPr lang="en-US" sz="1900" dirty="0" smtClean="0"/>
              <a:t>Deutsche Telekom</a:t>
            </a:r>
          </a:p>
          <a:p>
            <a:r>
              <a:rPr lang="en-US" sz="2400" dirty="0" smtClean="0"/>
              <a:t>Open Questions:</a:t>
            </a:r>
          </a:p>
          <a:p>
            <a:pPr lvl="1"/>
            <a:r>
              <a:rPr lang="en-US" sz="2000" dirty="0" smtClean="0"/>
              <a:t>???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4948</TotalTime>
  <Words>597</Words>
  <Application>Microsoft Macintosh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IETF 81 – Quebec City  July 2011</vt:lpstr>
      <vt:lpstr>Draft Objective</vt:lpstr>
      <vt:lpstr>LDP Applications Categorization </vt:lpstr>
      <vt:lpstr>Update to RFC 5036</vt:lpstr>
      <vt:lpstr>Update to RFC 4447</vt:lpstr>
      <vt:lpstr>Future Work</vt:lpstr>
      <vt:lpstr>I-D Status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81 – Quebec City  July 2010</dc:title>
  <dc:creator>Syed Kamran Raza</dc:creator>
  <cp:lastModifiedBy>Syed Kamran Raza</cp:lastModifiedBy>
  <cp:revision>25</cp:revision>
  <dcterms:created xsi:type="dcterms:W3CDTF">2011-07-21T03:15:52Z</dcterms:created>
  <dcterms:modified xsi:type="dcterms:W3CDTF">2011-07-24T13:44:07Z</dcterms:modified>
</cp:coreProperties>
</file>