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3" r:id="rId3"/>
    <p:sldId id="268" r:id="rId4"/>
    <p:sldId id="267" r:id="rId5"/>
    <p:sldId id="274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D'Alessandro" initials="AD" lastIdx="2" clrIdx="0"/>
  <p:cmAuthor id="1" name="Manuel Paul" initials="MP" lastIdx="4" clrIdx="1"/>
  <p:cmAuthor id="2" name="koike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33CC"/>
    <a:srgbClr val="FF0000"/>
    <a:srgbClr val="FFFFCC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784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9E2558A-378E-447C-BEF1-3740BCCD5110}" type="datetimeFigureOut">
              <a:rPr lang="ja-JP" altLang="en-US"/>
              <a:pPr>
                <a:defRPr/>
              </a:pPr>
              <a:t>2011/7/27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153B1ED-4651-4DCD-9D0F-4E82A22F7BC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72F05-04DB-411E-B564-153A5FC9701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FF16-F67A-4A3D-B04F-85F54B32026A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D675E-8C35-4256-BC5B-BE55958E6B18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21069-187E-4CC4-AA75-FB536D7718C2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4AA5-B61B-4EC5-802D-017877FCB07B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65F5F-A73A-4465-A498-D1CF18A790CF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D4537-C36D-48EB-9638-65CD05C3ABA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A6F6-F986-4018-89DC-F5261C382C44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044D-2AB5-4BFE-83FE-D2D677AB3025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651EB-F138-472C-B4C3-92258760F62A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E9FE-3805-476C-9E5C-6AFC2C33DF0E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fld id="{6BFB4B27-38C1-4440-996F-F3F0F8A7D73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/>
          <a:lstStyle/>
          <a:p>
            <a:pPr lvl="0" eaLnBrk="1" hangingPunct="1">
              <a:spcBef>
                <a:spcPct val="20000"/>
              </a:spcBef>
            </a:pPr>
            <a:r>
              <a:rPr lang="en-US" altLang="ja-JP" dirty="0" smtClean="0">
                <a:ea typeface="ＭＳ Ｐゴシック" charset="-128"/>
              </a:rPr>
              <a:t>draft-koike-mpls-tp-temporal-hitless-psm-03</a:t>
            </a:r>
            <a:br>
              <a:rPr lang="en-US" altLang="ja-JP" dirty="0" smtClean="0">
                <a:ea typeface="ＭＳ Ｐゴシック" charset="-128"/>
              </a:rPr>
            </a:br>
            <a:r>
              <a:rPr lang="en-US" altLang="ja-JP" sz="2000" dirty="0" smtClean="0">
                <a:solidFill>
                  <a:srgbClr val="000000"/>
                </a:solidFill>
                <a:ea typeface="ＭＳ Ｐゴシック" charset="-128"/>
              </a:rPr>
              <a:t>July 27th, 2011Quebec</a:t>
            </a:r>
            <a:br>
              <a:rPr lang="en-US" altLang="ja-JP" sz="2000" dirty="0" smtClean="0">
                <a:solidFill>
                  <a:srgbClr val="000000"/>
                </a:solidFill>
                <a:ea typeface="ＭＳ Ｐゴシック" charset="-128"/>
              </a:rPr>
            </a:br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Alessandro D'Alessandro (Telecom Italia)</a:t>
            </a:r>
          </a:p>
          <a:p>
            <a:pPr eaLnBrk="1" hangingPunct="1"/>
            <a:r>
              <a:rPr lang="en-US" altLang="ja-JP" sz="2400" dirty="0" smtClean="0"/>
              <a:t>Manuel Paul (Deutsche Telekom) </a:t>
            </a:r>
          </a:p>
          <a:p>
            <a:pPr eaLnBrk="1" hangingPunct="1"/>
            <a:r>
              <a:rPr lang="en-US" altLang="ja-JP" sz="2400" dirty="0" smtClean="0">
                <a:ea typeface="ＭＳ Ｐゴシック" charset="-128"/>
              </a:rPr>
              <a:t>Satoshi Ueno (NTT Communications)</a:t>
            </a:r>
          </a:p>
          <a:p>
            <a:pPr eaLnBrk="1" hangingPunct="1"/>
            <a:r>
              <a:rPr lang="en-US" altLang="ja-JP" sz="2400" dirty="0" smtClean="0">
                <a:ea typeface="ＭＳ Ｐゴシック" charset="-128"/>
              </a:rPr>
              <a:t>Yoshinori Koike (NTT)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r>
              <a:rPr kumimoji="1" lang="en-US" altLang="ja-JP" sz="2400" dirty="0" smtClean="0"/>
              <a:t>Backgrounds and detailed requirements of new hitless and temporal path segment monitoring based on section 3.8 of OAM framework</a:t>
            </a:r>
          </a:p>
          <a:p>
            <a:r>
              <a:rPr kumimoji="1" lang="en-US" altLang="ja-JP" sz="2400" dirty="0" smtClean="0"/>
              <a:t>Elaborates differences from </a:t>
            </a:r>
            <a:r>
              <a:rPr lang="ja-JP" altLang="ja-JP" sz="2400" dirty="0" smtClean="0"/>
              <a:t>Sub Path Maintenance Element (SPME</a:t>
            </a:r>
            <a:r>
              <a:rPr lang="ja-JP" altLang="ja-JP" sz="2400" dirty="0" smtClean="0"/>
              <a:t>)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Relevance for OAM tools:</a:t>
            </a:r>
            <a:endParaRPr kumimoji="1" lang="en-US" altLang="ja-JP" sz="2400" dirty="0" smtClean="0"/>
          </a:p>
          <a:p>
            <a:pPr lvl="1"/>
            <a:r>
              <a:rPr kumimoji="1" lang="en-US" altLang="ja-JP" sz="2000" dirty="0" smtClean="0"/>
              <a:t>Intended for on-demand (temporal) OAM functions. </a:t>
            </a:r>
          </a:p>
          <a:p>
            <a:pPr lvl="1"/>
            <a:r>
              <a:rPr kumimoji="1" lang="en-US" altLang="ja-JP" sz="2000" dirty="0" smtClean="0"/>
              <a:t>In particular, mandatory for performance monitoring (LM and DM) to localize a degraded point in a transport path</a:t>
            </a:r>
          </a:p>
          <a:p>
            <a:r>
              <a:rPr kumimoji="1" lang="en-US" altLang="ja-JP" sz="2400" dirty="0" smtClean="0"/>
              <a:t>Further </a:t>
            </a:r>
            <a:r>
              <a:rPr kumimoji="1" lang="en-US" altLang="ja-JP" sz="2400" dirty="0" smtClean="0"/>
              <a:t>considerations on </a:t>
            </a:r>
          </a:p>
          <a:p>
            <a:pPr lvl="1"/>
            <a:r>
              <a:rPr kumimoji="1" lang="en-US" altLang="ja-JP" sz="2000" dirty="0" smtClean="0"/>
              <a:t>Single- </a:t>
            </a:r>
            <a:r>
              <a:rPr kumimoji="1" lang="en-US" altLang="ja-JP" sz="2000" dirty="0" err="1" smtClean="0"/>
              <a:t>vs</a:t>
            </a:r>
            <a:r>
              <a:rPr kumimoji="1" lang="en-US" altLang="ja-JP" sz="2000" dirty="0" smtClean="0"/>
              <a:t> Multi-level </a:t>
            </a:r>
            <a:r>
              <a:rPr kumimoji="1" lang="en-US" altLang="ja-JP" sz="2000" dirty="0" smtClean="0"/>
              <a:t>monitoring</a:t>
            </a:r>
          </a:p>
          <a:p>
            <a:pPr lvl="1"/>
            <a:r>
              <a:rPr kumimoji="1" lang="en-US" altLang="ja-JP" sz="2000" dirty="0" smtClean="0"/>
              <a:t>Independency from pro-active OAM functions</a:t>
            </a:r>
          </a:p>
          <a:p>
            <a:pPr lvl="1"/>
            <a:r>
              <a:rPr kumimoji="1" lang="en-US" altLang="ja-JP" sz="2000" dirty="0" smtClean="0"/>
              <a:t>Flexibility in setting of segment</a:t>
            </a:r>
          </a:p>
          <a:p>
            <a:r>
              <a:rPr kumimoji="1" lang="en-US" altLang="ja-JP" sz="2400" dirty="0" smtClean="0"/>
              <a:t>Applicable in both per-node and per-interface model</a:t>
            </a:r>
          </a:p>
          <a:p>
            <a:pPr>
              <a:buNone/>
            </a:pPr>
            <a:endParaRPr kumimoji="1" lang="ja-JP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kumimoji="1" lang="en-US" altLang="ja-JP" sz="3600" dirty="0" smtClean="0">
                <a:ea typeface="ＭＳ Ｐゴシック" charset="-128"/>
              </a:rPr>
              <a:t>Updates from ver2</a:t>
            </a:r>
            <a:endParaRPr kumimoji="1" lang="ja-JP" altLang="en-US" sz="3600" dirty="0" smtClean="0">
              <a:ea typeface="ＭＳ Ｐゴシック" charset="-128"/>
            </a:endParaRPr>
          </a:p>
        </p:txBody>
      </p:sp>
      <p:sp>
        <p:nvSpPr>
          <p:cNvPr id="15362" name="テキスト ボックス 3"/>
          <p:cNvSpPr txBox="1">
            <a:spLocks noChangeArrowheads="1"/>
          </p:cNvSpPr>
          <p:nvPr/>
        </p:nvSpPr>
        <p:spPr bwMode="auto">
          <a:xfrm>
            <a:off x="611188" y="1628800"/>
            <a:ext cx="79932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New co-authors</a:t>
            </a:r>
          </a:p>
          <a:p>
            <a:r>
              <a:rPr lang="en-US" altLang="ja-JP" sz="2800" dirty="0" smtClean="0"/>
              <a:t>Mr. Manuel Paul (Deutsche Telekom)  </a:t>
            </a:r>
          </a:p>
          <a:p>
            <a:r>
              <a:rPr lang="en-US" altLang="ja-JP" sz="2800" dirty="0" smtClean="0"/>
              <a:t>Mr. Satoshi Ueno(NTT Communications)</a:t>
            </a:r>
          </a:p>
          <a:p>
            <a:endParaRPr lang="en-US" altLang="ja-JP" sz="2800" dirty="0"/>
          </a:p>
          <a:p>
            <a:pPr>
              <a:buFont typeface="Arial" charset="0"/>
              <a:buChar char="•"/>
            </a:pPr>
            <a:r>
              <a:rPr lang="en-US" altLang="ja-JP" sz="2800" dirty="0" smtClean="0"/>
              <a:t>Reflected minor comments in off-line discussion</a:t>
            </a:r>
            <a:endParaRPr lang="en-US" altLang="ja-JP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ea typeface="ＭＳ Ｐゴシック" charset="-128"/>
              </a:rPr>
              <a:t>Changes </a:t>
            </a:r>
            <a:r>
              <a:rPr lang="en-US" altLang="ja-JP" sz="2800" dirty="0" smtClean="0">
                <a:ea typeface="ＭＳ Ｐゴシック" charset="-128"/>
              </a:rPr>
              <a:t>to be reflected in </a:t>
            </a:r>
            <a:r>
              <a:rPr lang="en-US" altLang="ja-JP" sz="2800" dirty="0" smtClean="0">
                <a:ea typeface="ＭＳ Ｐゴシック" charset="-128"/>
              </a:rPr>
              <a:t>the </a:t>
            </a:r>
            <a:r>
              <a:rPr lang="en-US" altLang="ja-JP" sz="2800" dirty="0" smtClean="0">
                <a:ea typeface="ＭＳ Ｐゴシック" charset="-128"/>
              </a:rPr>
              <a:t>next update (-04)</a:t>
            </a:r>
            <a:endParaRPr lang="en-US" altLang="ja-JP" sz="2800" dirty="0" smtClean="0">
              <a:ea typeface="ＭＳ Ｐゴシック" charset="-128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86" y="1556792"/>
            <a:ext cx="8374385" cy="446449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800" dirty="0" smtClean="0"/>
              <a:t>Refined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requirements on hitless and temporal segment monitoring</a:t>
            </a:r>
          </a:p>
          <a:p>
            <a:pPr eaLnBrk="1" hangingPunct="1">
              <a:lnSpc>
                <a:spcPct val="80000"/>
              </a:lnSpc>
            </a:pPr>
            <a:endParaRPr lang="en-US" altLang="ja-JP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800" dirty="0" smtClean="0"/>
              <a:t>Considering how to handle the issue of TTL distance  in such as protection events shown in section 3.8 of OAM framework draft (temporarily invalidating OAM information)</a:t>
            </a:r>
          </a:p>
          <a:p>
            <a:pPr eaLnBrk="1" hangingPunct="1">
              <a:lnSpc>
                <a:spcPct val="80000"/>
              </a:lnSpc>
            </a:pPr>
            <a:endParaRPr lang="en-US" altLang="ja-JP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800" dirty="0" smtClean="0"/>
              <a:t>Add note that this draft will </a:t>
            </a:r>
            <a:r>
              <a:rPr lang="en-US" altLang="ja-JP" sz="2800" dirty="0" smtClean="0"/>
              <a:t>need</a:t>
            </a:r>
            <a:r>
              <a:rPr lang="en-US" altLang="ja-JP" sz="2800" dirty="0" smtClean="0"/>
              <a:t> IETF consensus</a:t>
            </a:r>
            <a:endParaRPr lang="en-US" altLang="ja-JP" sz="2800" dirty="0" smtClean="0"/>
          </a:p>
          <a:p>
            <a:pPr eaLnBrk="1" hangingPunct="1">
              <a:lnSpc>
                <a:spcPct val="80000"/>
              </a:lnSpc>
            </a:pPr>
            <a:endParaRPr lang="en-US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Solicit further </a:t>
            </a:r>
            <a:r>
              <a:rPr kumimoji="1" lang="en-US" altLang="ja-JP" dirty="0" smtClean="0"/>
              <a:t>comments on ver.3</a:t>
            </a:r>
            <a:endParaRPr kumimoji="1" lang="en-US" altLang="ja-JP" dirty="0" smtClean="0"/>
          </a:p>
          <a:p>
            <a:r>
              <a:rPr kumimoji="1" lang="en-US" altLang="ja-JP" dirty="0" smtClean="0"/>
              <a:t>Update the draft very </a:t>
            </a:r>
            <a:r>
              <a:rPr kumimoji="1" lang="en-US" altLang="ja-JP" dirty="0" smtClean="0"/>
              <a:t>shortly</a:t>
            </a:r>
          </a:p>
          <a:p>
            <a:r>
              <a:rPr kumimoji="1" lang="en-US" altLang="ja-JP" dirty="0" smtClean="0"/>
              <a:t>Invite </a:t>
            </a:r>
            <a:r>
              <a:rPr kumimoji="1" lang="en-US" altLang="ja-JP" dirty="0" smtClean="0"/>
              <a:t>further comments on </a:t>
            </a:r>
            <a:r>
              <a:rPr kumimoji="1" lang="en-US" altLang="ja-JP" dirty="0" smtClean="0"/>
              <a:t>ver.4</a:t>
            </a:r>
            <a:endParaRPr kumimoji="1" lang="en-US" altLang="ja-JP" dirty="0" smtClean="0"/>
          </a:p>
          <a:p>
            <a:r>
              <a:rPr kumimoji="1" lang="en-US" altLang="ja-JP" dirty="0" smtClean="0"/>
              <a:t>Ask </a:t>
            </a:r>
            <a:r>
              <a:rPr kumimoji="1" lang="en-US" altLang="ja-JP" dirty="0" smtClean="0"/>
              <a:t>for WG poll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141287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ＭＳ Ｐゴシック" charset="-128"/>
              </a:rPr>
              <a:t>Thank you</a:t>
            </a:r>
          </a:p>
        </p:txBody>
      </p:sp>
      <p:sp>
        <p:nvSpPr>
          <p:cNvPr id="21506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5323</TotalTime>
  <Words>218</Words>
  <Application>Microsoft Office PowerPoint</Application>
  <PresentationFormat>画面に合わせる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Default Design</vt:lpstr>
      <vt:lpstr>draft-koike-mpls-tp-temporal-hitless-psm-03 July 27th, 2011Quebec </vt:lpstr>
      <vt:lpstr>Overview</vt:lpstr>
      <vt:lpstr>Updates from ver2</vt:lpstr>
      <vt:lpstr>Changes to be reflected in the next update (-04)</vt:lpstr>
      <vt:lpstr>Next steps</vt:lpstr>
      <vt:lpstr>Thank you</vt:lpstr>
    </vt:vector>
  </TitlesOfParts>
  <Company>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Draft-koike-mpls-tp-thsm-03</dc:title>
  <dc:creator>Yoshinori Koike</dc:creator>
  <cp:lastModifiedBy>Yoshinori Koike</cp:lastModifiedBy>
  <cp:revision>124</cp:revision>
  <dcterms:created xsi:type="dcterms:W3CDTF">2009-09-30T16:32:50Z</dcterms:created>
  <dcterms:modified xsi:type="dcterms:W3CDTF">2011-07-26T17:17:34Z</dcterms:modified>
</cp:coreProperties>
</file>