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70" r:id="rId6"/>
    <p:sldId id="266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32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E7A8C3-A0A3-45AF-A14F-7E1E4703C07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CC025F-8A21-4050-B3C8-B0E62F6A232A}" type="slidenum">
              <a:rPr lang="en-US"/>
              <a:pPr/>
              <a:t>8</a:t>
            </a:fld>
            <a:endParaRPr lang="en-US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8CEBB2-DCC7-45F0-BB1B-030789F67C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15DC6-8A91-4CC3-B5BB-A5D2DFB454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E78CF2-077F-4D10-9114-A0C6CAA656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62B98D-6A0B-4EA4-ADC1-58C700D34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B751F-415F-49C7-9148-6CB5366690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56B6-B958-42AC-902C-DA425B6C4C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B8726B-BB59-4D45-A6AF-1BC4611A66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07EB3D-9590-4C83-BB7D-918E6A388D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189247-73B6-44D2-ABA1-80B1660350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78243F-C525-4F49-8C9D-2B9EEC6F34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4AC11A-1394-487B-9EDA-C38480FF72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BF1B4C-317D-45EF-B371-7BEF30F998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pPr eaLnBrk="1" hangingPunct="1"/>
            <a:r>
              <a:rPr lang="en-US" sz="4000" dirty="0" smtClean="0"/>
              <a:t>Upstream LSR Redundancy for Multi-point LDP Tunnels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r>
              <a:rPr lang="en-US" sz="2800" dirty="0" smtClean="0"/>
              <a:t>draft-pdutta-mpls-mldp-up-redundancy-00.txt </a:t>
            </a:r>
            <a:br>
              <a:rPr lang="en-US" sz="28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IETF-81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24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4572000"/>
            <a:ext cx="4038600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Pranjal Kumar </a:t>
            </a:r>
            <a:r>
              <a:rPr lang="en-US" dirty="0" smtClean="0"/>
              <a:t>Dutta</a:t>
            </a:r>
            <a:br>
              <a:rPr lang="en-US" dirty="0" smtClean="0"/>
            </a:br>
            <a:r>
              <a:rPr lang="en-US" dirty="0" smtClean="0"/>
              <a:t>Wim Henderickx</a:t>
            </a:r>
          </a:p>
          <a:p>
            <a:pPr eaLnBrk="1" hangingPunct="1"/>
            <a:r>
              <a:rPr lang="en-US" dirty="0" smtClean="0"/>
              <a:t>Alcatel-Lucent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Goals</a:t>
            </a:r>
            <a:endParaRPr lang="en-US" sz="24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</a:t>
            </a:r>
            <a:r>
              <a:rPr lang="en-US" dirty="0" smtClean="0"/>
              <a:t>inimize the service disruption due to node/link failures when </a:t>
            </a:r>
            <a:r>
              <a:rPr lang="en-US" dirty="0" err="1" smtClean="0"/>
              <a:t>mLDP</a:t>
            </a:r>
            <a:r>
              <a:rPr lang="en-US" dirty="0" smtClean="0"/>
              <a:t> is deployed</a:t>
            </a:r>
          </a:p>
          <a:p>
            <a:pPr eaLnBrk="1" hangingPunct="1"/>
            <a:r>
              <a:rPr lang="en-US" dirty="0" smtClean="0"/>
              <a:t>The draft proposes a set of procedures that minimize packet loss when an upstream LSR node or link fails.</a:t>
            </a:r>
          </a:p>
          <a:p>
            <a:pPr eaLnBrk="1" hangingPunct="1"/>
            <a:r>
              <a:rPr lang="en-US" dirty="0" smtClean="0"/>
              <a:t>This document does not change any specifications of </a:t>
            </a:r>
            <a:r>
              <a:rPr lang="en-US" dirty="0" err="1" smtClean="0"/>
              <a:t>mLDP</a:t>
            </a:r>
            <a:r>
              <a:rPr lang="en-US" dirty="0" smtClean="0"/>
              <a:t>, no interoperability issues.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3550" y="914400"/>
            <a:ext cx="291465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3733800"/>
            <a:ext cx="26860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Topology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Scenario 1: ECMP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Scenario 2: non-ECMP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Procedures (1)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Upstream LSR failure protection can be provided by taking advantage of redundant topologies in service provider networks.</a:t>
            </a:r>
          </a:p>
          <a:p>
            <a:pPr eaLnBrk="1" hangingPunct="1"/>
            <a:r>
              <a:rPr lang="en-US" dirty="0" smtClean="0"/>
              <a:t>A local LSR Z selects two upstream LSRs</a:t>
            </a:r>
          </a:p>
          <a:p>
            <a:pPr lvl="1" eaLnBrk="1" hangingPunct="1"/>
            <a:r>
              <a:rPr lang="en-US" dirty="0" smtClean="0"/>
              <a:t>O</a:t>
            </a:r>
            <a:r>
              <a:rPr lang="en-US" dirty="0" smtClean="0"/>
              <a:t>ne primary LSR U and at least one backup LSR U'. </a:t>
            </a:r>
          </a:p>
          <a:p>
            <a:pPr lvl="1" eaLnBrk="1" hangingPunct="1"/>
            <a:r>
              <a:rPr lang="en-US" dirty="0" smtClean="0"/>
              <a:t>Label mappings L sent to U and L' sent to U’ shares the same downstream next-hop label forwarding entries at Z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Procedures (2)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Data packets are received by Z from both U and U' simultaneously. Redundant packets received from U' are discarded by Z. </a:t>
            </a:r>
          </a:p>
          <a:p>
            <a:pPr eaLnBrk="1" hangingPunct="1"/>
            <a:r>
              <a:rPr lang="en-US" dirty="0" smtClean="0"/>
              <a:t>When Z detects a </a:t>
            </a:r>
            <a:r>
              <a:rPr lang="en-US" dirty="0" err="1" smtClean="0"/>
              <a:t>reachability</a:t>
            </a:r>
            <a:r>
              <a:rPr lang="en-US" dirty="0" smtClean="0"/>
              <a:t> failure to U then it switches its upstream to the backup LSR U' and packets are immediately available to forward out of each downstream next-hops.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Procedures (3)</a:t>
            </a:r>
            <a:endParaRPr lang="en-US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dirty="0" smtClean="0"/>
              <a:t>Selection of backup upstream LSR</a:t>
            </a:r>
          </a:p>
          <a:p>
            <a:pPr marL="914400" lvl="1" indent="-514350" eaLnBrk="1" hangingPunct="1"/>
            <a:r>
              <a:rPr lang="en-US" dirty="0" smtClean="0"/>
              <a:t>ECMP case</a:t>
            </a:r>
          </a:p>
          <a:p>
            <a:pPr marL="1314450" lvl="2" indent="-514350" eaLnBrk="1" hangingPunct="1"/>
            <a:r>
              <a:rPr lang="en-US" dirty="0" smtClean="0"/>
              <a:t>H</a:t>
            </a:r>
            <a:r>
              <a:rPr lang="en-US" dirty="0" smtClean="0"/>
              <a:t>ash based selection of the candidate upstream LSR(s)</a:t>
            </a:r>
          </a:p>
          <a:p>
            <a:pPr marL="914400" lvl="1" indent="-514350" eaLnBrk="1" hangingPunct="1"/>
            <a:r>
              <a:rPr lang="en-US" dirty="0" smtClean="0"/>
              <a:t>Non ECMP</a:t>
            </a:r>
          </a:p>
          <a:p>
            <a:pPr marL="1314450" lvl="2" indent="-514350" eaLnBrk="1" hangingPunct="1"/>
            <a:r>
              <a:rPr lang="en-US" dirty="0" smtClean="0"/>
              <a:t>LFA based selection of the candidate upstream LSR(s)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Adding more text on failure detection/triggers</a:t>
            </a:r>
          </a:p>
          <a:p>
            <a:pPr eaLnBrk="1" hangingPunct="1"/>
            <a:r>
              <a:rPr lang="en-US" dirty="0" smtClean="0"/>
              <a:t>Propose to adopt this as WG document?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en-US" smtClean="0"/>
          </a:p>
          <a:p>
            <a:pPr lvl="1"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r>
              <a:rPr lang="en-US" smtClean="0"/>
              <a:t>Questions/Comments?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3047</TotalTime>
  <Words>242</Words>
  <Application>Microsoft Office PowerPoint</Application>
  <PresentationFormat>On-screen Show (4:3)</PresentationFormat>
  <Paragraphs>33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ＭＳ Ｐゴシック</vt:lpstr>
      <vt:lpstr>Default Design</vt:lpstr>
      <vt:lpstr>Upstream LSR Redundancy for Multi-point LDP Tunnels  draft-pdutta-mpls-mldp-up-redundancy-00.txt   IETF-81 </vt:lpstr>
      <vt:lpstr>Goals</vt:lpstr>
      <vt:lpstr>Topology</vt:lpstr>
      <vt:lpstr>Procedures (1)</vt:lpstr>
      <vt:lpstr>Procedures (2)</vt:lpstr>
      <vt:lpstr>Procedures (3)</vt:lpstr>
      <vt:lpstr>Next Steps</vt:lpstr>
      <vt:lpstr>Slide 8</vt:lpstr>
    </vt:vector>
  </TitlesOfParts>
  <Company>Juniper Networks,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BGP based Multi-homing in VPLS  IETF-75</dc:title>
  <dc:creator>Administrator</dc:creator>
  <cp:lastModifiedBy>When</cp:lastModifiedBy>
  <cp:revision>11</cp:revision>
  <dcterms:created xsi:type="dcterms:W3CDTF">2009-07-27T14:11:49Z</dcterms:created>
  <dcterms:modified xsi:type="dcterms:W3CDTF">2011-07-26T22:48:57Z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170475093</vt:i4>
  </property>
  <property fmtid="{D5CDD505-2E9C-101B-9397-08002B2CF9AE}" pid="3" name="_NewReviewCycle">
    <vt:lpwstr/>
  </property>
  <property fmtid="{D5CDD505-2E9C-101B-9397-08002B2CF9AE}" pid="4" name="_EmailSubject">
    <vt:lpwstr>slides for tomorrow</vt:lpwstr>
  </property>
  <property fmtid="{D5CDD505-2E9C-101B-9397-08002B2CF9AE}" pid="5" name="_AuthorEmail">
    <vt:lpwstr>wim.henderickx@alcatel-lucent.com</vt:lpwstr>
  </property>
  <property fmtid="{D5CDD505-2E9C-101B-9397-08002B2CF9AE}" pid="6" name="_AuthorEmailDisplayName">
    <vt:lpwstr>Henderickx, Wim (Wim)</vt:lpwstr>
  </property>
</Properties>
</file>