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7" r:id="rId2"/>
    <p:sldId id="272" r:id="rId3"/>
    <p:sldId id="265" r:id="rId4"/>
    <p:sldId id="273" r:id="rId5"/>
    <p:sldId id="266" r:id="rId6"/>
    <p:sldId id="263" r:id="rId7"/>
    <p:sldId id="264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69E3A8-CEF1-4927-B72F-85AD5036524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191E2-F01F-4C42-A097-72D84A3E72BA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smtClean="0">
                <a:solidFill>
                  <a:srgbClr val="CC0000"/>
                </a:solidFill>
              </a:rPr>
              <a:t>Multicast Context Transfer for Mobility Protocol Standards </a:t>
            </a:r>
            <a:r>
              <a:rPr lang="en-US" sz="1800" smtClean="0">
                <a:solidFill>
                  <a:srgbClr val="CC0000"/>
                </a:solidFill>
              </a:rPr>
              <a:t/>
            </a:r>
            <a:br>
              <a:rPr lang="en-US" sz="1800" smtClean="0">
                <a:solidFill>
                  <a:srgbClr val="CC0000"/>
                </a:solidFill>
              </a:rPr>
            </a:br>
            <a:r>
              <a:rPr lang="en-US" sz="1800" smtClean="0">
                <a:solidFill>
                  <a:srgbClr val="CC0000"/>
                </a:solidFill>
              </a:rPr>
              <a:t/>
            </a:r>
            <a:br>
              <a:rPr lang="en-US" sz="1800" smtClean="0">
                <a:solidFill>
                  <a:srgbClr val="CC0000"/>
                </a:solidFill>
              </a:rPr>
            </a:br>
            <a:r>
              <a:rPr lang="de-DE" sz="2800" b="0" smtClean="0">
                <a:solidFill>
                  <a:srgbClr val="000000"/>
                </a:solidFill>
                <a:latin typeface="Arial Unicode MS" pitchFamily="34" charset="-128"/>
              </a:rPr>
              <a:t>draft-schmidt-multimob-fmipv6-pfmipv6-multicast-04</a:t>
            </a:r>
            <a:endParaRPr lang="en-US" sz="2800" b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Schmidt, Matthias Wählisch, Rajeev Koodli, Gorry Fairhurst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Motivation of this work</a:t>
            </a:r>
          </a:p>
        </p:txBody>
      </p:sp>
      <p:sp>
        <p:nvSpPr>
          <p:cNvPr id="3075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062913" cy="4430712"/>
          </a:xfrm>
        </p:spPr>
        <p:txBody>
          <a:bodyPr/>
          <a:lstStyle/>
          <a:p>
            <a:pPr eaLnBrk="1" hangingPunct="1"/>
            <a:r>
              <a:rPr lang="en-US" smtClean="0"/>
              <a:t>Context transfer is mainly an issue between Access Routers </a:t>
            </a:r>
            <a:r>
              <a:rPr lang="en-US" smtClean="0">
                <a:sym typeface="Symbol" pitchFamily="18" charset="2"/>
              </a:rPr>
              <a:t> Fast Handovers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Plugging into Mobility Management Schemes harmonizes protocol suite</a:t>
            </a:r>
            <a:br>
              <a:rPr lang="en-US" smtClean="0">
                <a:sym typeface="Symbol" pitchFamily="18" charset="2"/>
              </a:rPr>
            </a:br>
            <a:r>
              <a:rPr lang="en-US" smtClean="0">
                <a:sym typeface="Symbol" pitchFamily="18" charset="2"/>
              </a:rPr>
              <a:t> start from FMIPv6</a:t>
            </a:r>
            <a:r>
              <a:rPr lang="en-US" smtClean="0"/>
              <a:t> / PFMIPv6</a:t>
            </a:r>
          </a:p>
          <a:p>
            <a:pPr eaLnBrk="1" hangingPunct="1"/>
            <a:r>
              <a:rPr lang="en-US" smtClean="0"/>
              <a:t>Fast Context transfer requires fast handoff</a:t>
            </a:r>
            <a:br>
              <a:rPr lang="en-US" smtClean="0"/>
            </a:br>
            <a:r>
              <a:rPr lang="en-US" smtClean="0">
                <a:sym typeface="Symbol" pitchFamily="18" charset="2"/>
              </a:rPr>
              <a:t> Cannot overrun unicast reassociation</a:t>
            </a:r>
            <a:endParaRPr lang="en-US" smtClean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Status of the Draft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5288"/>
            <a:ext cx="8134350" cy="44307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Initial work flowing out of </a:t>
            </a:r>
            <a:r>
              <a:rPr lang="en-US" dirty="0" err="1" smtClean="0"/>
              <a:t>MobOpts</a:t>
            </a:r>
            <a:r>
              <a:rPr lang="en-US" dirty="0" smtClean="0"/>
              <a:t> (IETF 74)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>
                <a:solidFill>
                  <a:srgbClr val="FF0000"/>
                </a:solidFill>
              </a:rPr>
              <a:t>First presented in Anaheim </a:t>
            </a:r>
            <a:r>
              <a:rPr lang="en-US" dirty="0" smtClean="0"/>
              <a:t>(IETF 77) (v1)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 2 (Sept. ‘10):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Major revision, filled in details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 3 (Nov. ‘10):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Completed remaining details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 4 (May ‘11):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Minor update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Currently in wait for progressing</a:t>
            </a:r>
          </a:p>
          <a:p>
            <a:pPr lvl="1" eaLnBrk="1" hangingPunct="1">
              <a:lnSpc>
                <a:spcPct val="11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11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Design Objectives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de-DE" dirty="0" err="1" smtClean="0"/>
              <a:t>Optimize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seamless</a:t>
            </a:r>
            <a:r>
              <a:rPr lang="de-DE" dirty="0" smtClean="0"/>
              <a:t> </a:t>
            </a:r>
            <a:r>
              <a:rPr lang="de-DE" dirty="0" err="1" smtClean="0"/>
              <a:t>handover</a:t>
            </a:r>
            <a:endParaRPr lang="de-DE" dirty="0" smtClean="0"/>
          </a:p>
          <a:p>
            <a:pPr marL="992188" lvl="1" indent="-450850"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Synchronize</a:t>
            </a:r>
            <a:r>
              <a:rPr lang="de-DE" dirty="0" smtClean="0"/>
              <a:t>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unicast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 smtClean="0"/>
          </a:p>
          <a:p>
            <a:pPr marL="541338" indent="-541338">
              <a:buFont typeface="+mj-lt"/>
              <a:buAutoNum type="arabicPeriod"/>
              <a:defRPr/>
            </a:pPr>
            <a:r>
              <a:rPr lang="de-DE" dirty="0" err="1" smtClean="0"/>
              <a:t>Align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mobility</a:t>
            </a:r>
            <a:r>
              <a:rPr lang="de-DE" dirty="0" smtClean="0"/>
              <a:t> </a:t>
            </a:r>
            <a:r>
              <a:rPr lang="de-DE" dirty="0" err="1" smtClean="0"/>
              <a:t>protocols</a:t>
            </a:r>
            <a:endParaRPr lang="de-DE" dirty="0" smtClean="0"/>
          </a:p>
          <a:p>
            <a:pPr marL="995363" lvl="1" indent="-454025"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Transparently</a:t>
            </a:r>
            <a:r>
              <a:rPr lang="de-DE" dirty="0" smtClean="0"/>
              <a:t> </a:t>
            </a:r>
            <a:r>
              <a:rPr lang="de-DE" dirty="0" err="1" smtClean="0"/>
              <a:t>plug</a:t>
            </a:r>
            <a:r>
              <a:rPr lang="de-DE" dirty="0" smtClean="0"/>
              <a:t> in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flavors</a:t>
            </a:r>
            <a:endParaRPr lang="de-DE" dirty="0" smtClean="0"/>
          </a:p>
          <a:p>
            <a:pPr marL="395288" indent="-514350">
              <a:buFont typeface="+mj-lt"/>
              <a:buAutoNum type="arabicPeriod"/>
              <a:defRPr/>
            </a:pPr>
            <a:r>
              <a:rPr lang="de-DE" dirty="0" smtClean="0"/>
              <a:t>Abstract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multicast</a:t>
            </a:r>
            <a:r>
              <a:rPr lang="de-DE" dirty="0" smtClean="0"/>
              <a:t> </a:t>
            </a:r>
            <a:r>
              <a:rPr lang="de-DE" dirty="0" err="1" smtClean="0"/>
              <a:t>routing</a:t>
            </a:r>
            <a:endParaRPr lang="de-DE" dirty="0" smtClean="0"/>
          </a:p>
          <a:p>
            <a:pPr marL="1055688" lvl="1" indent="-514350"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Remain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independent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routing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  <a:p>
            <a:pPr marL="395288" indent="-514350">
              <a:buFont typeface="+mj-lt"/>
              <a:buAutoNum type="arabicPeriod"/>
              <a:defRPr/>
            </a:pPr>
            <a:r>
              <a:rPr lang="de-DE" dirty="0" err="1" smtClean="0"/>
              <a:t>Simplify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r>
              <a:rPr lang="de-DE" dirty="0" smtClean="0"/>
              <a:t> </a:t>
            </a:r>
            <a:r>
              <a:rPr lang="de-DE" dirty="0" err="1" smtClean="0"/>
              <a:t>extensions</a:t>
            </a:r>
            <a:endParaRPr lang="de-DE" dirty="0" smtClean="0"/>
          </a:p>
          <a:p>
            <a:pPr marL="1055688" lvl="1" indent="-514350"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existing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message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structures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Main Contributions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Defines a coherent multicast membership transfer based on MLD/IGMP state records (easy handling)</a:t>
            </a:r>
          </a:p>
          <a:p>
            <a:pPr eaLnBrk="1" hangingPunct="1"/>
            <a:r>
              <a:rPr lang="en-US" sz="2400" smtClean="0"/>
              <a:t>Defines a common Multicast Mobility Header Option</a:t>
            </a:r>
          </a:p>
          <a:p>
            <a:pPr eaLnBrk="1" hangingPunct="1"/>
            <a:r>
              <a:rPr lang="en-US" sz="2400" smtClean="0"/>
              <a:t>Defines per group feedback in Multicast Acknowledgement Option</a:t>
            </a:r>
          </a:p>
          <a:p>
            <a:pPr eaLnBrk="1" hangingPunct="1"/>
            <a:r>
              <a:rPr lang="en-US" sz="2400" smtClean="0"/>
              <a:t>Dynamically steers Multicast forwarding via MLD</a:t>
            </a:r>
          </a:p>
          <a:p>
            <a:pPr eaLnBrk="1" hangingPunct="1"/>
            <a:r>
              <a:rPr lang="en-US" sz="2400" smtClean="0"/>
              <a:t>Transparently accounts for MLD/IGMP interoperability</a:t>
            </a:r>
          </a:p>
          <a:p>
            <a:pPr eaLnBrk="1" hangingPunct="1"/>
            <a:r>
              <a:rPr lang="en-US" sz="2400" smtClean="0"/>
              <a:t>Seamlessly plugs into FMIPv6 and PFMIPv6 protocol semantics and behavior 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&amp; Outcome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5288"/>
            <a:ext cx="8134350" cy="44307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matured in details</a:t>
            </a:r>
          </a:p>
          <a:p>
            <a:pPr lvl="1" eaLnBrk="1" hangingPunct="1">
              <a:defRPr/>
            </a:pPr>
            <a:r>
              <a:rPr lang="en-US" dirty="0" smtClean="0"/>
              <a:t>Protocol includes transport of MLD records in </a:t>
            </a:r>
            <a:r>
              <a:rPr lang="en-US" dirty="0" err="1" smtClean="0"/>
              <a:t>MobOpt</a:t>
            </a:r>
            <a:r>
              <a:rPr lang="en-US" dirty="0" smtClean="0"/>
              <a:t>/ </a:t>
            </a:r>
            <a:r>
              <a:rPr lang="en-US" dirty="0" err="1" smtClean="0"/>
              <a:t>AckOpt</a:t>
            </a:r>
            <a:r>
              <a:rPr lang="en-US" dirty="0" smtClean="0"/>
              <a:t> Mobility Options, IPv4 support, MLD interoperability, …</a:t>
            </a:r>
          </a:p>
          <a:p>
            <a:pPr eaLnBrk="1" hangingPunct="1">
              <a:defRPr/>
            </a:pPr>
            <a:r>
              <a:rPr lang="en-US" dirty="0" smtClean="0"/>
              <a:t>Several reviews arrived:</a:t>
            </a:r>
          </a:p>
          <a:p>
            <a:pPr marL="719138" lvl="1" indent="-247650" eaLnBrk="1" hangingPunct="1">
              <a:defRPr/>
            </a:pPr>
            <a:r>
              <a:rPr lang="en-US" dirty="0" smtClean="0"/>
              <a:t>Please have a look &amp; help to improve the document!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solidFill>
                  <a:srgbClr val="CC0000"/>
                </a:solidFill>
              </a:rPr>
              <a:t>Proposal to WG: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			Adopt this as a WG item</a:t>
            </a:r>
            <a:endParaRPr lang="en-US" dirty="0" smtClean="0">
              <a:latin typeface="Courier New" pitchFamily="49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65288"/>
            <a:ext cx="7847012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000" smtClean="0"/>
              <a:t>Questions/Comments?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251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Tahoma</vt:lpstr>
      <vt:lpstr>Arial Unicode MS</vt:lpstr>
      <vt:lpstr>Symbol</vt:lpstr>
      <vt:lpstr>Courier New</vt:lpstr>
      <vt:lpstr>Standard</vt:lpstr>
      <vt:lpstr>Multicast Context Transfer for Mobility Protocol Standards   draft-schmidt-multimob-fmipv6-pfmipv6-multicast-04</vt:lpstr>
      <vt:lpstr>Motivation of this work</vt:lpstr>
      <vt:lpstr>Status of the Draft</vt:lpstr>
      <vt:lpstr>Design Objectives</vt:lpstr>
      <vt:lpstr>Main Contributions</vt:lpstr>
      <vt:lpstr>Summary &amp; Outcome</vt:lpstr>
      <vt:lpstr>Slide 7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draft-schmidt-multimob-fmipv6-pfmipv6-multicast-01</dc:title>
  <dc:creator>Thomas C Schmidt</dc:creator>
  <cp:lastModifiedBy>SarikayaBehcet 73654</cp:lastModifiedBy>
  <cp:revision>21</cp:revision>
  <dcterms:created xsi:type="dcterms:W3CDTF">2009-11-10T10:05:15Z</dcterms:created>
  <dcterms:modified xsi:type="dcterms:W3CDTF">2011-07-25T03:41:35Z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1311565142</vt:lpwstr>
  </property>
</Properties>
</file>