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ppt" ContentType="application/vnd.ms-powerpoint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9" r:id="rId1"/>
    <p:sldMasterId id="2147483654" r:id="rId2"/>
    <p:sldMasterId id="2147483652" r:id="rId3"/>
  </p:sldMasterIdLst>
  <p:notesMasterIdLst>
    <p:notesMasterId r:id="rId8"/>
  </p:notesMasterIdLst>
  <p:handoutMasterIdLst>
    <p:handoutMasterId r:id="rId9"/>
  </p:handoutMasterIdLst>
  <p:sldIdLst>
    <p:sldId id="284" r:id="rId4"/>
    <p:sldId id="302" r:id="rId5"/>
    <p:sldId id="305" r:id="rId6"/>
    <p:sldId id="304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FrutigerNext LT Regular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FrutigerNext LT Regular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FrutigerNext LT Regular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FrutigerNext LT Regular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FrutigerNext LT Regular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400" kern="1200">
        <a:solidFill>
          <a:schemeClr val="bg1"/>
        </a:solidFill>
        <a:latin typeface="FrutigerNext LT Regular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400" kern="1200">
        <a:solidFill>
          <a:schemeClr val="bg1"/>
        </a:solidFill>
        <a:latin typeface="FrutigerNext LT Regular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400" kern="1200">
        <a:solidFill>
          <a:schemeClr val="bg1"/>
        </a:solidFill>
        <a:latin typeface="FrutigerNext LT Regular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400" kern="1200">
        <a:solidFill>
          <a:schemeClr val="bg1"/>
        </a:solidFill>
        <a:latin typeface="FrutigerNext LT Regular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chemeClr val="tx1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6699"/>
    <a:srgbClr val="0099CC"/>
    <a:srgbClr val="009999"/>
    <a:srgbClr val="669900"/>
    <a:srgbClr val="CCFF99"/>
    <a:srgbClr val="000099"/>
    <a:srgbClr val="660033"/>
    <a:srgbClr val="FFFF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950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242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tx1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242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242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8049C1D-A84E-9D4D-8FF7-3F205B1F36B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41309721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tx1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/>
              <a:t>Click to edit Master text styles</a:t>
            </a:r>
          </a:p>
          <a:p>
            <a:pPr lvl="1"/>
            <a:r>
              <a:rPr lang="en-US" altLang="zh-CN" noProof="0"/>
              <a:t>Second level</a:t>
            </a:r>
          </a:p>
          <a:p>
            <a:pPr lvl="2"/>
            <a:r>
              <a:rPr lang="en-US" altLang="zh-CN" noProof="0"/>
              <a:t>Third level</a:t>
            </a:r>
          </a:p>
          <a:p>
            <a:pPr lvl="3"/>
            <a:r>
              <a:rPr lang="en-US" altLang="zh-CN" noProof="0"/>
              <a:t>Fourth level</a:t>
            </a:r>
          </a:p>
          <a:p>
            <a:pPr lvl="4"/>
            <a:r>
              <a:rPr lang="en-US" altLang="zh-CN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6771622F-0D16-8546-874F-180B7E6737E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10078829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宋体" pitchFamily="-109" charset="-122"/>
        <a:cs typeface="宋体" pitchFamily="-109" charset="-122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宋体" pitchFamily="-109" charset="-122"/>
        <a:cs typeface="宋体" pitchFamily="-109" charset="-122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宋体" pitchFamily="-109" charset="-122"/>
        <a:cs typeface="宋体" pitchFamily="-109" charset="-122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宋体" pitchFamily="-109" charset="-122"/>
        <a:cs typeface="宋体" pitchFamily="-109" charset="-122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宋体" pitchFamily="-109" charset="-122"/>
        <a:cs typeface="宋体" pitchFamily="-109" charset="-122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bg1"/>
                </a:solidFill>
                <a:latin typeface="FrutigerNext LT Regular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bg1"/>
                </a:solidFill>
                <a:latin typeface="FrutigerNext LT Regular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bg1"/>
                </a:solidFill>
                <a:latin typeface="FrutigerNext LT Regular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bg1"/>
                </a:solidFill>
                <a:latin typeface="FrutigerNext LT Regular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bg1"/>
                </a:solidFill>
                <a:latin typeface="FrutigerNext LT Regular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bg1"/>
                </a:solidFill>
                <a:latin typeface="FrutigerNext LT Regular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bg1"/>
                </a:solidFill>
                <a:latin typeface="FrutigerNext LT Regular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bg1"/>
                </a:solidFill>
                <a:latin typeface="FrutigerNext LT Regular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bg1"/>
                </a:solidFill>
                <a:latin typeface="FrutigerNext LT Regular" charset="0"/>
                <a:ea typeface="ＭＳ Ｐゴシック" charset="0"/>
              </a:defRPr>
            </a:lvl9pPr>
          </a:lstStyle>
          <a:p>
            <a:fld id="{5006807B-A520-7E4F-862D-47FC8B4FF5B2}" type="slidenum">
              <a:rPr lang="zh-CN" altLang="en-US" sz="1200">
                <a:solidFill>
                  <a:schemeClr val="tx1"/>
                </a:solidFill>
                <a:latin typeface="Arial" charset="0"/>
              </a:rPr>
              <a:pPr/>
              <a:t>1</a:t>
            </a:fld>
            <a:endParaRPr lang="en-US" altLang="zh-CN" sz="12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US" altLang="zh-CN">
              <a:latin typeface="Arial" charset="0"/>
              <a:ea typeface="宋体" charset="0"/>
              <a:cs typeface="宋体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2"/>
          <p:cNvSpPr txBox="1">
            <a:spLocks noChangeArrowheads="1"/>
          </p:cNvSpPr>
          <p:nvPr/>
        </p:nvSpPr>
        <p:spPr bwMode="auto">
          <a:xfrm>
            <a:off x="7224713" y="4094163"/>
            <a:ext cx="133350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0124" tIns="40063" rIns="80124" bIns="40063">
            <a:spAutoFit/>
          </a:bodyPr>
          <a:lstStyle>
            <a:lvl1pPr defTabSz="801688" eaLnBrk="0" hangingPunct="0">
              <a:defRPr sz="1400">
                <a:solidFill>
                  <a:schemeClr val="bg1"/>
                </a:solidFill>
                <a:latin typeface="FrutigerNext LT Regular" charset="0"/>
                <a:ea typeface="ＭＳ Ｐゴシック" charset="0"/>
                <a:cs typeface="ＭＳ Ｐゴシック" charset="0"/>
              </a:defRPr>
            </a:lvl1pPr>
            <a:lvl2pPr marL="742950" indent="-285750" defTabSz="801688" eaLnBrk="0" hangingPunct="0">
              <a:defRPr sz="1400">
                <a:solidFill>
                  <a:schemeClr val="bg1"/>
                </a:solidFill>
                <a:latin typeface="FrutigerNext LT Regular" charset="0"/>
                <a:ea typeface="ＭＳ Ｐゴシック" charset="0"/>
              </a:defRPr>
            </a:lvl2pPr>
            <a:lvl3pPr marL="1143000" indent="-228600" defTabSz="801688" eaLnBrk="0" hangingPunct="0">
              <a:defRPr sz="1400">
                <a:solidFill>
                  <a:schemeClr val="bg1"/>
                </a:solidFill>
                <a:latin typeface="FrutigerNext LT Regular" charset="0"/>
                <a:ea typeface="ＭＳ Ｐゴシック" charset="0"/>
              </a:defRPr>
            </a:lvl3pPr>
            <a:lvl4pPr marL="1600200" indent="-228600" defTabSz="801688" eaLnBrk="0" hangingPunct="0">
              <a:defRPr sz="1400">
                <a:solidFill>
                  <a:schemeClr val="bg1"/>
                </a:solidFill>
                <a:latin typeface="FrutigerNext LT Regular" charset="0"/>
                <a:ea typeface="ＭＳ Ｐゴシック" charset="0"/>
              </a:defRPr>
            </a:lvl4pPr>
            <a:lvl5pPr marL="2057400" indent="-228600" defTabSz="801688" eaLnBrk="0" hangingPunct="0">
              <a:defRPr sz="1400">
                <a:solidFill>
                  <a:schemeClr val="bg1"/>
                </a:solidFill>
                <a:latin typeface="FrutigerNext LT Regular" charset="0"/>
                <a:ea typeface="ＭＳ Ｐゴシック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bg1"/>
                </a:solidFill>
                <a:latin typeface="FrutigerNext LT Regular" charset="0"/>
                <a:ea typeface="ＭＳ Ｐゴシック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bg1"/>
                </a:solidFill>
                <a:latin typeface="FrutigerNext LT Regular" charset="0"/>
                <a:ea typeface="ＭＳ Ｐゴシック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bg1"/>
                </a:solidFill>
                <a:latin typeface="FrutigerNext LT Regular" charset="0"/>
                <a:ea typeface="ＭＳ Ｐゴシック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bg1"/>
                </a:solidFill>
                <a:latin typeface="FrutigerNext LT Regular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altLang="zh-CN" sz="1200" smtClean="0"/>
              <a:t>www.huawei.com</a:t>
            </a:r>
          </a:p>
        </p:txBody>
      </p:sp>
      <p:sp>
        <p:nvSpPr>
          <p:cNvPr id="44047" name="Rectangle 15"/>
          <p:cNvSpPr>
            <a:spLocks noGrp="1" noChangeArrowheads="1"/>
          </p:cNvSpPr>
          <p:nvPr>
            <p:ph type="ctrTitle" sz="quarter"/>
          </p:nvPr>
        </p:nvSpPr>
        <p:spPr>
          <a:xfrm>
            <a:off x="611188" y="1412875"/>
            <a:ext cx="7777162" cy="1666875"/>
          </a:xfrm>
        </p:spPr>
        <p:txBody>
          <a:bodyPr/>
          <a:lstStyle>
            <a:lvl1pPr algn="ctr"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44048" name="Rectangle 1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63713" y="3357563"/>
            <a:ext cx="5305425" cy="865187"/>
          </a:xfrm>
        </p:spPr>
        <p:txBody>
          <a:bodyPr lIns="80139" tIns="40069" rIns="80139" bIns="40069"/>
          <a:lstStyle>
            <a:lvl1pPr marL="0" indent="0">
              <a:buFont typeface="Wingdings" pitchFamily="-109" charset="2"/>
              <a:buNone/>
              <a:defRPr sz="2800">
                <a:solidFill>
                  <a:schemeClr val="bg1"/>
                </a:solidFill>
                <a:latin typeface="华文细黑" pitchFamily="-109" charset="-122"/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xmlns="" val="863739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19964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0825" y="260350"/>
            <a:ext cx="19812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260350"/>
            <a:ext cx="5795962" cy="557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31932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678578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03803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6212350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2463" y="1341438"/>
            <a:ext cx="3887787" cy="4824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92650" y="1341438"/>
            <a:ext cx="3889375" cy="4824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078125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99260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226125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7487242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581620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729422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4703434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264629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4638" y="333375"/>
            <a:ext cx="1989137" cy="5832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333375"/>
            <a:ext cx="5819775" cy="5832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7793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433338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63740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46263934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718172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849682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0484329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352990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19273554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90782142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7697343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8130125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94515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2463" y="1641475"/>
            <a:ext cx="3887787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92650" y="1641475"/>
            <a:ext cx="3889375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9577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16201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93273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353572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933868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364197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Microsoft_Office_PowerPoint_97-2003_Presentation1.ppt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260350"/>
            <a:ext cx="7745412" cy="87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0139" tIns="40069" rIns="80139" bIns="4006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2463" y="1641475"/>
            <a:ext cx="7929562" cy="419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0152" tIns="40076" rIns="80152" bIns="400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graphicFrame>
        <p:nvGraphicFramePr>
          <p:cNvPr id="1028" name="Base" hidden="1"/>
          <p:cNvGraphicFramePr>
            <a:graphicFrameLocks/>
          </p:cNvGraphicFramePr>
          <p:nvPr userDrawn="1"/>
        </p:nvGraphicFramePr>
        <p:xfrm>
          <a:off x="1524000" y="1397000"/>
          <a:ext cx="6096000" cy="4064000"/>
        </p:xfrm>
        <a:graphic>
          <a:graphicData uri="http://schemas.openxmlformats.org/presentationml/2006/ole">
            <p:oleObj spid="_x0000_s1185" r:id="rId14" imgW="0" imgH="0" progId="PowerPoint.Show.8">
              <p:embed/>
            </p:oleObj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924" r:id="rId1"/>
    <p:sldLayoutId id="2147483892" r:id="rId2"/>
    <p:sldLayoutId id="2147483893" r:id="rId3"/>
    <p:sldLayoutId id="2147483894" r:id="rId4"/>
    <p:sldLayoutId id="2147483895" r:id="rId5"/>
    <p:sldLayoutId id="2147483896" r:id="rId6"/>
    <p:sldLayoutId id="2147483897" r:id="rId7"/>
    <p:sldLayoutId id="2147483898" r:id="rId8"/>
    <p:sldLayoutId id="2147483899" r:id="rId9"/>
    <p:sldLayoutId id="2147483900" r:id="rId10"/>
    <p:sldLayoutId id="2147483901" r:id="rId11"/>
  </p:sldLayoutIdLst>
  <p:txStyles>
    <p:titleStyle>
      <a:lvl1pPr algn="l" defTabSz="801688" rtl="0" eaLnBrk="0" fontAlgn="base" hangingPunct="0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+mj-lt"/>
          <a:ea typeface="+mj-ea"/>
          <a:cs typeface="+mj-cs"/>
        </a:defRPr>
      </a:lvl1pPr>
      <a:lvl2pPr algn="l" defTabSz="801688" rtl="0" eaLnBrk="0" fontAlgn="base" hangingPunct="0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  <a:cs typeface="黑体" pitchFamily="2" charset="-122"/>
        </a:defRPr>
      </a:lvl2pPr>
      <a:lvl3pPr algn="l" defTabSz="801688" rtl="0" eaLnBrk="0" fontAlgn="base" hangingPunct="0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  <a:cs typeface="黑体" pitchFamily="2" charset="-122"/>
        </a:defRPr>
      </a:lvl3pPr>
      <a:lvl4pPr algn="l" defTabSz="801688" rtl="0" eaLnBrk="0" fontAlgn="base" hangingPunct="0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  <a:cs typeface="黑体" pitchFamily="2" charset="-122"/>
        </a:defRPr>
      </a:lvl4pPr>
      <a:lvl5pPr algn="l" defTabSz="801688" rtl="0" eaLnBrk="0" fontAlgn="base" hangingPunct="0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  <a:cs typeface="黑体" pitchFamily="2" charset="-122"/>
        </a:defRPr>
      </a:lvl5pPr>
      <a:lvl6pPr marL="457200" algn="l" defTabSz="801688" rtl="0" fontAlgn="base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  <a:cs typeface="黑体" pitchFamily="2" charset="-122"/>
        </a:defRPr>
      </a:lvl6pPr>
      <a:lvl7pPr marL="914400" algn="l" defTabSz="801688" rtl="0" fontAlgn="base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  <a:cs typeface="黑体" pitchFamily="2" charset="-122"/>
        </a:defRPr>
      </a:lvl7pPr>
      <a:lvl8pPr marL="1371600" algn="l" defTabSz="801688" rtl="0" fontAlgn="base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  <a:cs typeface="黑体" pitchFamily="2" charset="-122"/>
        </a:defRPr>
      </a:lvl8pPr>
      <a:lvl9pPr marL="1828800" algn="l" defTabSz="801688" rtl="0" fontAlgn="base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  <a:cs typeface="黑体" pitchFamily="2" charset="-122"/>
        </a:defRPr>
      </a:lvl9pPr>
    </p:titleStyle>
    <p:bodyStyle>
      <a:lvl1pPr marL="300038" indent="-300038" algn="l" defTabSz="801688" rtl="0" eaLnBrk="0" fontAlgn="base" hangingPunct="0">
        <a:lnSpc>
          <a:spcPct val="140000"/>
        </a:lnSpc>
        <a:spcBef>
          <a:spcPct val="0"/>
        </a:spcBef>
        <a:spcAft>
          <a:spcPct val="0"/>
        </a:spcAft>
        <a:buClr>
          <a:schemeClr val="bg2"/>
        </a:buClr>
        <a:buSzPct val="60000"/>
        <a:buFont typeface="Wingdings" charset="0"/>
        <a:buChar char="l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652463" indent="-250825" algn="l" defTabSz="801688" rtl="0" eaLnBrk="0" fontAlgn="base" hangingPunct="0">
        <a:lnSpc>
          <a:spcPct val="140000"/>
        </a:lnSpc>
        <a:spcBef>
          <a:spcPct val="0"/>
        </a:spcBef>
        <a:spcAft>
          <a:spcPct val="0"/>
        </a:spcAft>
        <a:buClr>
          <a:schemeClr val="tx1"/>
        </a:buClr>
        <a:buSzPct val="50000"/>
        <a:buFont typeface="Wingdings" charset="0"/>
        <a:buChar char="p"/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1003300" indent="-201613" algn="l" defTabSz="801688" rtl="0" eaLnBrk="0" fontAlgn="base" hangingPunct="0">
        <a:lnSpc>
          <a:spcPct val="140000"/>
        </a:lnSpc>
        <a:spcBef>
          <a:spcPct val="0"/>
        </a:spcBef>
        <a:spcAft>
          <a:spcPct val="0"/>
        </a:spcAft>
        <a:buSzPct val="50000"/>
        <a:buFont typeface="Wingdings" charset="0"/>
        <a:buChar char="n"/>
        <a:defRPr sz="1600">
          <a:solidFill>
            <a:schemeClr val="tx1"/>
          </a:solidFill>
          <a:latin typeface="FrutigerNext LT Light" pitchFamily="34" charset="0"/>
          <a:ea typeface="+mn-ea"/>
          <a:cs typeface="+mn-cs"/>
        </a:defRPr>
      </a:lvl3pPr>
      <a:lvl4pPr marL="1401763" indent="-200025" algn="l" defTabSz="801688" rtl="0" eaLnBrk="0" fontAlgn="base" hangingPunct="0">
        <a:lnSpc>
          <a:spcPct val="140000"/>
        </a:lnSpc>
        <a:spcBef>
          <a:spcPct val="0"/>
        </a:spcBef>
        <a:spcAft>
          <a:spcPct val="0"/>
        </a:spcAft>
        <a:buChar char="–"/>
        <a:defRPr sz="1400">
          <a:solidFill>
            <a:schemeClr val="tx1"/>
          </a:solidFill>
          <a:latin typeface="+mj-lt"/>
          <a:ea typeface="+mn-ea"/>
          <a:cs typeface="+mn-cs"/>
        </a:defRPr>
      </a:lvl4pPr>
      <a:lvl5pPr marL="1803400" indent="-201613" algn="l" defTabSz="801688" rtl="0" eaLnBrk="0" fontAlgn="base" hangingPunct="0">
        <a:lnSpc>
          <a:spcPct val="140000"/>
        </a:lnSpc>
        <a:spcBef>
          <a:spcPct val="0"/>
        </a:spcBef>
        <a:spcAft>
          <a:spcPct val="0"/>
        </a:spcAft>
        <a:buFont typeface="FrutigerNext LT Medium" charset="0"/>
        <a:buChar char="~"/>
        <a:defRPr sz="1200">
          <a:solidFill>
            <a:schemeClr val="tx1"/>
          </a:solidFill>
          <a:latin typeface="+mj-lt"/>
          <a:ea typeface="+mn-ea"/>
          <a:cs typeface="+mn-cs"/>
        </a:defRPr>
      </a:lvl5pPr>
      <a:lvl6pPr marL="22606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Font typeface="FrutigerNext LT Medium" pitchFamily="34" charset="0"/>
        <a:buChar char="~"/>
        <a:defRPr sz="1200">
          <a:solidFill>
            <a:schemeClr val="tx1"/>
          </a:solidFill>
          <a:latin typeface="+mj-lt"/>
          <a:ea typeface="+mn-ea"/>
          <a:cs typeface="+mn-cs"/>
        </a:defRPr>
      </a:lvl6pPr>
      <a:lvl7pPr marL="27178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Font typeface="FrutigerNext LT Medium" pitchFamily="34" charset="0"/>
        <a:buChar char="~"/>
        <a:defRPr sz="1200">
          <a:solidFill>
            <a:schemeClr val="tx1"/>
          </a:solidFill>
          <a:latin typeface="+mj-lt"/>
          <a:ea typeface="+mn-ea"/>
          <a:cs typeface="+mn-cs"/>
        </a:defRPr>
      </a:lvl7pPr>
      <a:lvl8pPr marL="31750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Font typeface="FrutigerNext LT Medium" pitchFamily="34" charset="0"/>
        <a:buChar char="~"/>
        <a:defRPr sz="1200">
          <a:solidFill>
            <a:schemeClr val="tx1"/>
          </a:solidFill>
          <a:latin typeface="+mj-lt"/>
          <a:ea typeface="+mn-ea"/>
          <a:cs typeface="+mn-cs"/>
        </a:defRPr>
      </a:lvl8pPr>
      <a:lvl9pPr marL="36322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Font typeface="FrutigerNext LT Medium" pitchFamily="34" charset="0"/>
        <a:buChar char="~"/>
        <a:defRPr sz="1200">
          <a:solidFill>
            <a:schemeClr val="tx1"/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333375"/>
            <a:ext cx="7929562" cy="86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0152" tIns="40076" rIns="80152" bIns="4007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2463" y="1341438"/>
            <a:ext cx="7929562" cy="482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0152" tIns="40076" rIns="80152" bIns="400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3" r:id="rId2"/>
    <p:sldLayoutId id="2147483904" r:id="rId3"/>
    <p:sldLayoutId id="2147483905" r:id="rId4"/>
    <p:sldLayoutId id="2147483906" r:id="rId5"/>
    <p:sldLayoutId id="2147483907" r:id="rId6"/>
    <p:sldLayoutId id="2147483908" r:id="rId7"/>
    <p:sldLayoutId id="2147483909" r:id="rId8"/>
    <p:sldLayoutId id="2147483910" r:id="rId9"/>
    <p:sldLayoutId id="2147483911" r:id="rId10"/>
    <p:sldLayoutId id="2147483912" r:id="rId11"/>
  </p:sldLayoutIdLst>
  <p:txStyles>
    <p:titleStyle>
      <a:lvl1pPr algn="l" defTabSz="801688" rtl="0" eaLnBrk="0" fontAlgn="base" hangingPunct="0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+mj-lt"/>
          <a:ea typeface="+mj-ea"/>
          <a:cs typeface="+mj-cs"/>
        </a:defRPr>
      </a:lvl1pPr>
      <a:lvl2pPr algn="l" defTabSz="801688" rtl="0" eaLnBrk="0" fontAlgn="base" hangingPunct="0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pitchFamily="-109" charset="0"/>
          <a:ea typeface="黑体" pitchFamily="2" charset="-122"/>
          <a:cs typeface="黑体" pitchFamily="2" charset="-122"/>
        </a:defRPr>
      </a:lvl2pPr>
      <a:lvl3pPr algn="l" defTabSz="801688" rtl="0" eaLnBrk="0" fontAlgn="base" hangingPunct="0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pitchFamily="-109" charset="0"/>
          <a:ea typeface="黑体" pitchFamily="2" charset="-122"/>
          <a:cs typeface="黑体" pitchFamily="2" charset="-122"/>
        </a:defRPr>
      </a:lvl3pPr>
      <a:lvl4pPr algn="l" defTabSz="801688" rtl="0" eaLnBrk="0" fontAlgn="base" hangingPunct="0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pitchFamily="-109" charset="0"/>
          <a:ea typeface="黑体" pitchFamily="2" charset="-122"/>
          <a:cs typeface="黑体" pitchFamily="2" charset="-122"/>
        </a:defRPr>
      </a:lvl4pPr>
      <a:lvl5pPr algn="l" defTabSz="801688" rtl="0" eaLnBrk="0" fontAlgn="base" hangingPunct="0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pitchFamily="-109" charset="0"/>
          <a:ea typeface="黑体" pitchFamily="2" charset="-122"/>
          <a:cs typeface="黑体" pitchFamily="2" charset="-122"/>
        </a:defRPr>
      </a:lvl5pPr>
      <a:lvl6pPr marL="457200" algn="l" defTabSz="801688" rtl="0" fontAlgn="base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pitchFamily="-109" charset="0"/>
          <a:ea typeface="黑体" pitchFamily="2" charset="-122"/>
          <a:cs typeface="黑体" pitchFamily="2" charset="-122"/>
        </a:defRPr>
      </a:lvl6pPr>
      <a:lvl7pPr marL="914400" algn="l" defTabSz="801688" rtl="0" fontAlgn="base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pitchFamily="-109" charset="0"/>
          <a:ea typeface="黑体" pitchFamily="2" charset="-122"/>
          <a:cs typeface="黑体" pitchFamily="2" charset="-122"/>
        </a:defRPr>
      </a:lvl7pPr>
      <a:lvl8pPr marL="1371600" algn="l" defTabSz="801688" rtl="0" fontAlgn="base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pitchFamily="-109" charset="0"/>
          <a:ea typeface="黑体" pitchFamily="2" charset="-122"/>
          <a:cs typeface="黑体" pitchFamily="2" charset="-122"/>
        </a:defRPr>
      </a:lvl8pPr>
      <a:lvl9pPr marL="1828800" algn="l" defTabSz="801688" rtl="0" fontAlgn="base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pitchFamily="-109" charset="0"/>
          <a:ea typeface="黑体" pitchFamily="2" charset="-122"/>
          <a:cs typeface="黑体" pitchFamily="2" charset="-122"/>
        </a:defRPr>
      </a:lvl9pPr>
    </p:titleStyle>
    <p:bodyStyle>
      <a:lvl1pPr marL="300038" indent="-300038" algn="l" defTabSz="801688" rtl="0" eaLnBrk="0" fontAlgn="base" hangingPunct="0">
        <a:lnSpc>
          <a:spcPct val="140000"/>
        </a:lnSpc>
        <a:spcBef>
          <a:spcPct val="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652463" indent="-250825" algn="l" defTabSz="801688" rtl="0" eaLnBrk="0" fontAlgn="base" hangingPunct="0">
        <a:lnSpc>
          <a:spcPct val="140000"/>
        </a:lnSpc>
        <a:spcBef>
          <a:spcPct val="0"/>
        </a:spcBef>
        <a:spcAft>
          <a:spcPct val="0"/>
        </a:spcAft>
        <a:buSzPct val="50000"/>
        <a:buFont typeface="Wingdings" charset="0"/>
        <a:buChar char="p"/>
        <a:defRPr sz="2000">
          <a:solidFill>
            <a:schemeClr val="tx1"/>
          </a:solidFill>
          <a:latin typeface="+mn-lt"/>
          <a:ea typeface="+mn-ea"/>
          <a:cs typeface="+mn-cs"/>
        </a:defRPr>
      </a:lvl2pPr>
      <a:lvl3pPr marL="1003300" indent="-201613" algn="l" defTabSz="801688" rtl="0" eaLnBrk="0" fontAlgn="base" hangingPunct="0">
        <a:lnSpc>
          <a:spcPct val="140000"/>
        </a:lnSpc>
        <a:spcBef>
          <a:spcPct val="0"/>
        </a:spcBef>
        <a:spcAft>
          <a:spcPct val="0"/>
        </a:spcAft>
        <a:buSzPct val="50000"/>
        <a:buFont typeface="Wingdings" charset="0"/>
        <a:buChar char="n"/>
        <a:defRPr sz="2200">
          <a:solidFill>
            <a:schemeClr val="tx1"/>
          </a:solidFill>
          <a:latin typeface="+mn-lt"/>
          <a:ea typeface="+mn-ea"/>
          <a:cs typeface="+mn-cs"/>
        </a:defRPr>
      </a:lvl3pPr>
      <a:lvl4pPr marL="1401763" indent="-200025" algn="l" defTabSz="801688" rtl="0" eaLnBrk="0" fontAlgn="base" hangingPunct="0">
        <a:lnSpc>
          <a:spcPct val="140000"/>
        </a:lnSpc>
        <a:spcBef>
          <a:spcPct val="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1803400" indent="-201613" algn="l" defTabSz="801688" rtl="0" eaLnBrk="0" fontAlgn="base" hangingPunct="0">
        <a:lnSpc>
          <a:spcPct val="140000"/>
        </a:lnSpc>
        <a:spcBef>
          <a:spcPct val="0"/>
        </a:spcBef>
        <a:spcAft>
          <a:spcPct val="0"/>
        </a:spcAft>
        <a:buFont typeface="Arial" charset="0"/>
        <a:buChar char="~"/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606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Font typeface="Arial" pitchFamily="-109" charset="0"/>
        <a:buChar char="~"/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178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Font typeface="Arial" pitchFamily="-109" charset="0"/>
        <a:buChar char="~"/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1750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Font typeface="Arial" pitchFamily="-109" charset="0"/>
        <a:buChar char="~"/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322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Font typeface="Arial" pitchFamily="-109" charset="0"/>
        <a:buChar char="~"/>
        <a:defRPr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7"/>
          <p:cNvSpPr txBox="1">
            <a:spLocks noChangeArrowheads="1"/>
          </p:cNvSpPr>
          <p:nvPr/>
        </p:nvSpPr>
        <p:spPr bwMode="auto">
          <a:xfrm>
            <a:off x="3233738" y="2674938"/>
            <a:ext cx="2779712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448" tIns="41724" rIns="83448" bIns="41724">
            <a:spAutoFit/>
          </a:bodyPr>
          <a:lstStyle>
            <a:lvl1pPr defTabSz="835025" eaLnBrk="0" hangingPunct="0">
              <a:defRPr sz="1400">
                <a:solidFill>
                  <a:schemeClr val="bg1"/>
                </a:solidFill>
                <a:latin typeface="FrutigerNext LT Regular" charset="0"/>
                <a:ea typeface="ＭＳ Ｐゴシック" charset="0"/>
                <a:cs typeface="ＭＳ Ｐゴシック" charset="0"/>
              </a:defRPr>
            </a:lvl1pPr>
            <a:lvl2pPr marL="742950" indent="-285750" defTabSz="835025" eaLnBrk="0" hangingPunct="0">
              <a:defRPr sz="1400">
                <a:solidFill>
                  <a:schemeClr val="bg1"/>
                </a:solidFill>
                <a:latin typeface="FrutigerNext LT Regular" charset="0"/>
                <a:ea typeface="ＭＳ Ｐゴシック" charset="0"/>
              </a:defRPr>
            </a:lvl2pPr>
            <a:lvl3pPr marL="1143000" indent="-228600" defTabSz="835025" eaLnBrk="0" hangingPunct="0">
              <a:defRPr sz="1400">
                <a:solidFill>
                  <a:schemeClr val="bg1"/>
                </a:solidFill>
                <a:latin typeface="FrutigerNext LT Regular" charset="0"/>
                <a:ea typeface="ＭＳ Ｐゴシック" charset="0"/>
              </a:defRPr>
            </a:lvl3pPr>
            <a:lvl4pPr marL="1600200" indent="-228600" defTabSz="835025" eaLnBrk="0" hangingPunct="0">
              <a:defRPr sz="1400">
                <a:solidFill>
                  <a:schemeClr val="bg1"/>
                </a:solidFill>
                <a:latin typeface="FrutigerNext LT Regular" charset="0"/>
                <a:ea typeface="ＭＳ Ｐゴシック" charset="0"/>
              </a:defRPr>
            </a:lvl4pPr>
            <a:lvl5pPr marL="2057400" indent="-228600" defTabSz="835025" eaLnBrk="0" hangingPunct="0">
              <a:defRPr sz="1400">
                <a:solidFill>
                  <a:schemeClr val="bg1"/>
                </a:solidFill>
                <a:latin typeface="FrutigerNext LT Regular" charset="0"/>
                <a:ea typeface="ＭＳ Ｐゴシック" charset="0"/>
              </a:defRPr>
            </a:lvl5pPr>
            <a:lvl6pPr marL="2514600" indent="-228600" defTabSz="835025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bg1"/>
                </a:solidFill>
                <a:latin typeface="FrutigerNext LT Regular" charset="0"/>
                <a:ea typeface="ＭＳ Ｐゴシック" charset="0"/>
              </a:defRPr>
            </a:lvl6pPr>
            <a:lvl7pPr marL="2971800" indent="-228600" defTabSz="835025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bg1"/>
                </a:solidFill>
                <a:latin typeface="FrutigerNext LT Regular" charset="0"/>
                <a:ea typeface="ＭＳ Ｐゴシック" charset="0"/>
              </a:defRPr>
            </a:lvl7pPr>
            <a:lvl8pPr marL="3429000" indent="-228600" defTabSz="835025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bg1"/>
                </a:solidFill>
                <a:latin typeface="FrutigerNext LT Regular" charset="0"/>
                <a:ea typeface="ＭＳ Ｐゴシック" charset="0"/>
              </a:defRPr>
            </a:lvl8pPr>
            <a:lvl9pPr marL="3886200" indent="-228600" defTabSz="835025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bg1"/>
                </a:solidFill>
                <a:latin typeface="FrutigerNext LT Regular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altLang="zh-CN" sz="4400" smtClean="0">
                <a:solidFill>
                  <a:srgbClr val="990000"/>
                </a:solidFill>
                <a:latin typeface="Arial" charset="0"/>
              </a:rPr>
              <a:t>Thank you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ctr" defTabSz="801688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01688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itchFamily="-109" charset="0"/>
          <a:ea typeface="宋体" pitchFamily="-109" charset="-122"/>
          <a:cs typeface="宋体" pitchFamily="-109" charset="-122"/>
        </a:defRPr>
      </a:lvl2pPr>
      <a:lvl3pPr algn="ctr" defTabSz="801688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itchFamily="-109" charset="0"/>
          <a:ea typeface="宋体" pitchFamily="-109" charset="-122"/>
          <a:cs typeface="宋体" pitchFamily="-109" charset="-122"/>
        </a:defRPr>
      </a:lvl3pPr>
      <a:lvl4pPr algn="ctr" defTabSz="801688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itchFamily="-109" charset="0"/>
          <a:ea typeface="宋体" pitchFamily="-109" charset="-122"/>
          <a:cs typeface="宋体" pitchFamily="-109" charset="-122"/>
        </a:defRPr>
      </a:lvl4pPr>
      <a:lvl5pPr algn="ctr" defTabSz="801688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itchFamily="-109" charset="0"/>
          <a:ea typeface="宋体" pitchFamily="-109" charset="-122"/>
          <a:cs typeface="宋体" pitchFamily="-109" charset="-122"/>
        </a:defRPr>
      </a:lvl5pPr>
      <a:lvl6pPr marL="457200" algn="ctr" defTabSz="8016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itchFamily="-109" charset="0"/>
          <a:ea typeface="宋体" pitchFamily="-109" charset="-122"/>
          <a:cs typeface="宋体" pitchFamily="-109" charset="-122"/>
        </a:defRPr>
      </a:lvl6pPr>
      <a:lvl7pPr marL="914400" algn="ctr" defTabSz="8016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itchFamily="-109" charset="0"/>
          <a:ea typeface="宋体" pitchFamily="-109" charset="-122"/>
          <a:cs typeface="宋体" pitchFamily="-109" charset="-122"/>
        </a:defRPr>
      </a:lvl7pPr>
      <a:lvl8pPr marL="1371600" algn="ctr" defTabSz="8016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itchFamily="-109" charset="0"/>
          <a:ea typeface="宋体" pitchFamily="-109" charset="-122"/>
          <a:cs typeface="宋体" pitchFamily="-109" charset="-122"/>
        </a:defRPr>
      </a:lvl8pPr>
      <a:lvl9pPr marL="1828800" algn="ctr" defTabSz="8016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itchFamily="-109" charset="0"/>
          <a:ea typeface="宋体" pitchFamily="-109" charset="-122"/>
          <a:cs typeface="宋体" pitchFamily="-109" charset="-122"/>
        </a:defRPr>
      </a:lvl9pPr>
    </p:titleStyle>
    <p:bodyStyle>
      <a:lvl1pPr marL="300038" indent="-300038" algn="l" defTabSz="801688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52463" indent="-250825" algn="l" defTabSz="801688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tx1"/>
          </a:solidFill>
          <a:latin typeface="+mn-lt"/>
          <a:ea typeface="+mn-ea"/>
          <a:cs typeface="+mn-cs"/>
        </a:defRPr>
      </a:lvl2pPr>
      <a:lvl3pPr marL="1003300" indent="-201613" algn="l" defTabSz="801688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3pPr>
      <a:lvl4pPr marL="1401763" indent="-200025" algn="l" defTabSz="801688" rtl="0" eaLnBrk="0" fontAlgn="base" hangingPunct="0">
        <a:spcBef>
          <a:spcPct val="20000"/>
        </a:spcBef>
        <a:spcAft>
          <a:spcPct val="0"/>
        </a:spcAft>
        <a:buChar char="–"/>
        <a:defRPr sz="1700">
          <a:solidFill>
            <a:schemeClr val="tx1"/>
          </a:solidFill>
          <a:latin typeface="+mn-lt"/>
          <a:ea typeface="+mn-ea"/>
          <a:cs typeface="+mn-cs"/>
        </a:defRPr>
      </a:lvl4pPr>
      <a:lvl5pPr marL="1803400" indent="-201613" algn="l" defTabSz="801688" rtl="0" eaLnBrk="0" fontAlgn="base" hangingPunct="0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  <a:ea typeface="+mn-ea"/>
          <a:cs typeface="+mn-cs"/>
        </a:defRPr>
      </a:lvl5pPr>
      <a:lvl6pPr marL="2260600" indent="-201613" algn="l" defTabSz="801688" rtl="0" fontAlgn="base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  <a:ea typeface="+mn-ea"/>
          <a:cs typeface="+mn-cs"/>
        </a:defRPr>
      </a:lvl6pPr>
      <a:lvl7pPr marL="2717800" indent="-201613" algn="l" defTabSz="801688" rtl="0" fontAlgn="base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  <a:ea typeface="+mn-ea"/>
          <a:cs typeface="+mn-cs"/>
        </a:defRPr>
      </a:lvl7pPr>
      <a:lvl8pPr marL="3175000" indent="-201613" algn="l" defTabSz="801688" rtl="0" fontAlgn="base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  <a:ea typeface="+mn-ea"/>
          <a:cs typeface="+mn-cs"/>
        </a:defRPr>
      </a:lvl8pPr>
      <a:lvl9pPr marL="3632200" indent="-201613" algn="l" defTabSz="801688" rtl="0" fontAlgn="base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950" y="765175"/>
            <a:ext cx="8642350" cy="2171700"/>
          </a:xfrm>
        </p:spPr>
        <p:txBody>
          <a:bodyPr/>
          <a:lstStyle/>
          <a:p>
            <a:pPr eaLnBrk="1" hangingPunct="1"/>
            <a:r>
              <a:rPr lang="en-US" altLang="zh-CN" sz="2800" dirty="0" err="1" smtClean="0">
                <a:solidFill>
                  <a:schemeClr val="tx1"/>
                </a:solidFill>
                <a:latin typeface="FrutigerNext LT Medium" charset="0"/>
                <a:ea typeface="黑体" charset="0"/>
                <a:cs typeface="黑体" charset="0"/>
              </a:rPr>
              <a:t>Multran</a:t>
            </a:r>
            <a:r>
              <a:rPr lang="en-US" altLang="zh-CN" sz="2800" dirty="0" smtClean="0">
                <a:solidFill>
                  <a:schemeClr val="tx1"/>
                </a:solidFill>
                <a:latin typeface="FrutigerNext LT Medium" charset="0"/>
                <a:ea typeface="黑体" charset="0"/>
                <a:cs typeface="黑体" charset="0"/>
              </a:rPr>
              <a:t> Requirements</a:t>
            </a:r>
            <a:r>
              <a:rPr lang="en-US" altLang="zh-CN" sz="2800" dirty="0">
                <a:solidFill>
                  <a:schemeClr val="tx1"/>
                </a:solidFill>
                <a:latin typeface="FrutigerNext LT Medium" charset="0"/>
                <a:ea typeface="黑体" charset="0"/>
                <a:cs typeface="黑体" charset="0"/>
              </a:rPr>
              <a:t/>
            </a:r>
            <a:br>
              <a:rPr lang="en-US" altLang="zh-CN" sz="2800" dirty="0">
                <a:solidFill>
                  <a:schemeClr val="tx1"/>
                </a:solidFill>
                <a:latin typeface="FrutigerNext LT Medium" charset="0"/>
                <a:ea typeface="黑体" charset="0"/>
                <a:cs typeface="黑体" charset="0"/>
              </a:rPr>
            </a:br>
            <a:r>
              <a:rPr lang="en-US" altLang="zh-CN" sz="2800" b="0" dirty="0">
                <a:solidFill>
                  <a:schemeClr val="tx1"/>
                </a:solidFill>
                <a:latin typeface="Times New Roman" charset="0"/>
                <a:ea typeface="黑体" charset="0"/>
                <a:cs typeface="黑体" charset="0"/>
              </a:rPr>
              <a:t>draft</a:t>
            </a:r>
            <a:r>
              <a:rPr lang="en-US" altLang="zh-CN" sz="2800" b="0" dirty="0" smtClean="0">
                <a:solidFill>
                  <a:schemeClr val="tx1"/>
                </a:solidFill>
                <a:latin typeface="Times New Roman" charset="0"/>
                <a:ea typeface="黑体" charset="0"/>
                <a:cs typeface="黑体" charset="0"/>
              </a:rPr>
              <a:t>-jaclee-behave-v4v6-mcast-ps-02</a:t>
            </a:r>
            <a:endParaRPr lang="zh-CN" altLang="en-US" sz="5100" dirty="0">
              <a:latin typeface="FrutigerNext LT Medium" charset="0"/>
              <a:ea typeface="黑体" charset="0"/>
              <a:cs typeface="黑体" charset="0"/>
            </a:endParaRPr>
          </a:p>
        </p:txBody>
      </p:sp>
      <p:sp>
        <p:nvSpPr>
          <p:cNvPr id="7170" name="DtsShapeName" descr="4EC50947D2G15CGE8503BGD1@62D11160828?a86I;hY50319@!!!!!BIHO@]y50319!!!11111111110084DB0430110084DB0430!!!!!!!!!!!!!!!!!!!!!!!!!!!!!!!!!!!!!!!!!!!!!!!!!!!!82J9c82J;&gt;KXR9125095D!BIHO@]y50319!!!93900296110G2B09149E110G2B09149E!!!!!!!!!!!!!!!!!!!!!!!!!!!!!!!!!!!!!!!!!!!!!!!!!!!!88GAd88GAiIT@VDH,D64G9BIHO@]y50319!!!1@7G1BE5110B34E8C549110B34E8C549!!!!!!!!!!!!!!!!!!!!!!!!!!!!!!!!!!!!!!!!!!!!!!!!!!!!8;=;X8;O80ED@OBIDOF,RBBIHO@]E81862!!!1111111111307@3CBB13O@U!E`u`c`rd!Rxobisnoh{`uhno!trhof!RBRQ!w0/2/qqu!!!!!!!!!!!!!!!!8;K;F8;K;ZED@OBIDOF,RBBIHO@]e81862!!!1111111111307@3CBB1311307@3CBB13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1!1" hidden="1"/>
          <p:cNvSpPr>
            <a:spLocks noChangeArrowheads="1"/>
          </p:cNvSpPr>
          <p:nvPr/>
        </p:nvSpPr>
        <p:spPr bwMode="auto">
          <a:xfrm>
            <a:off x="0" y="0"/>
            <a:ext cx="1588" cy="1588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5033 w 21600"/>
              <a:gd name="T13" fmla="*/ 2272 h 21600"/>
              <a:gd name="T14" fmla="*/ 16554 w 21600"/>
              <a:gd name="T15" fmla="*/ 13684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lIns="79200" tIns="39600" rIns="79200" bIns="39600" anchor="ctr">
            <a:spAutoFit/>
          </a:bodyPr>
          <a:lstStyle/>
          <a:p>
            <a:endParaRPr lang="en-US"/>
          </a:p>
        </p:txBody>
      </p:sp>
      <p:sp>
        <p:nvSpPr>
          <p:cNvPr id="7171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042988" y="3429000"/>
            <a:ext cx="7200900" cy="2089150"/>
          </a:xfrm>
          <a:noFill/>
        </p:spPr>
        <p:txBody>
          <a:bodyPr/>
          <a:lstStyle/>
          <a:p>
            <a:pPr eaLnBrk="1" hangingPunct="1">
              <a:lnSpc>
                <a:spcPct val="120000"/>
              </a:lnSpc>
              <a:buFont typeface="Wingdings" charset="0"/>
              <a:buNone/>
            </a:pPr>
            <a:r>
              <a:rPr lang="en-US" altLang="zh-CN" sz="1600" dirty="0">
                <a:latin typeface="华文细黑" charset="0"/>
                <a:ea typeface="华文细黑" charset="0"/>
                <a:cs typeface="华文细黑" charset="0"/>
              </a:rPr>
              <a:t>Mohamed </a:t>
            </a:r>
            <a:r>
              <a:rPr lang="en-US" altLang="zh-CN" sz="1600" dirty="0" err="1">
                <a:latin typeface="华文细黑" charset="0"/>
                <a:ea typeface="华文细黑" charset="0"/>
                <a:cs typeface="华文细黑" charset="0"/>
              </a:rPr>
              <a:t>Boucadair</a:t>
            </a:r>
            <a:r>
              <a:rPr lang="en-US" altLang="zh-CN" sz="1600" dirty="0">
                <a:latin typeface="华文细黑" charset="0"/>
                <a:ea typeface="华文细黑" charset="0"/>
                <a:cs typeface="华文细黑" charset="0"/>
              </a:rPr>
              <a:t> (</a:t>
            </a:r>
            <a:r>
              <a:rPr lang="en-US" altLang="zh-CN" sz="1600" dirty="0" err="1">
                <a:latin typeface="华文细黑" charset="0"/>
                <a:ea typeface="华文细黑" charset="0"/>
                <a:cs typeface="华文细黑" charset="0"/>
              </a:rPr>
              <a:t>mohamed.boucadair@orange-ftgroup.com</a:t>
            </a:r>
            <a:r>
              <a:rPr lang="en-US" altLang="zh-CN" sz="1600" dirty="0">
                <a:latin typeface="华文细黑" charset="0"/>
                <a:ea typeface="华文细黑" charset="0"/>
                <a:cs typeface="华文细黑" charset="0"/>
              </a:rPr>
              <a:t>)</a:t>
            </a:r>
          </a:p>
          <a:p>
            <a:pPr eaLnBrk="1" hangingPunct="1">
              <a:lnSpc>
                <a:spcPct val="120000"/>
              </a:lnSpc>
              <a:buFont typeface="Wingdings" charset="0"/>
              <a:buNone/>
            </a:pPr>
            <a:r>
              <a:rPr lang="en-US" altLang="zh-CN" sz="1600" dirty="0">
                <a:latin typeface="华文细黑" charset="0"/>
                <a:ea typeface="华文细黑" charset="0"/>
                <a:cs typeface="华文细黑" charset="0"/>
              </a:rPr>
              <a:t>Christian </a:t>
            </a:r>
            <a:r>
              <a:rPr lang="en-US" altLang="zh-CN" sz="1600" dirty="0" err="1">
                <a:latin typeface="华文细黑" charset="0"/>
                <a:ea typeface="华文细黑" charset="0"/>
                <a:cs typeface="华文细黑" charset="0"/>
              </a:rPr>
              <a:t>Jacquenet</a:t>
            </a:r>
            <a:r>
              <a:rPr lang="en-US" altLang="zh-CN" sz="1600" dirty="0">
                <a:latin typeface="华文细黑" charset="0"/>
                <a:ea typeface="华文细黑" charset="0"/>
                <a:cs typeface="华文细黑" charset="0"/>
              </a:rPr>
              <a:t> (</a:t>
            </a:r>
            <a:r>
              <a:rPr lang="en-US" altLang="zh-CN" sz="1600" dirty="0" err="1">
                <a:latin typeface="华文细黑" charset="0"/>
                <a:ea typeface="华文细黑" charset="0"/>
                <a:cs typeface="华文细黑" charset="0"/>
              </a:rPr>
              <a:t>christian.jacquenet@orange-ftgroup.com</a:t>
            </a:r>
            <a:r>
              <a:rPr lang="en-US" altLang="zh-CN" sz="1600" dirty="0">
                <a:latin typeface="华文细黑" charset="0"/>
                <a:ea typeface="华文细黑" charset="0"/>
                <a:cs typeface="华文细黑" charset="0"/>
              </a:rPr>
              <a:t>)</a:t>
            </a:r>
          </a:p>
          <a:p>
            <a:pPr eaLnBrk="1" hangingPunct="1">
              <a:lnSpc>
                <a:spcPct val="120000"/>
              </a:lnSpc>
              <a:buFont typeface="Wingdings" charset="0"/>
              <a:buNone/>
            </a:pPr>
            <a:r>
              <a:rPr lang="en-US" altLang="zh-CN" sz="1600" dirty="0">
                <a:latin typeface="华文细黑" charset="0"/>
                <a:ea typeface="华文细黑" charset="0"/>
                <a:cs typeface="华文细黑" charset="0"/>
              </a:rPr>
              <a:t>Dean Cheng (</a:t>
            </a:r>
            <a:r>
              <a:rPr lang="en-US" altLang="zh-CN" sz="1600" dirty="0" err="1">
                <a:latin typeface="华文细黑" charset="0"/>
                <a:ea typeface="华文细黑" charset="0"/>
                <a:cs typeface="华文细黑" charset="0"/>
              </a:rPr>
              <a:t>chengd@huawei.com</a:t>
            </a:r>
            <a:r>
              <a:rPr lang="en-US" altLang="zh-CN" sz="1600" dirty="0">
                <a:latin typeface="华文细黑" charset="0"/>
                <a:ea typeface="华文细黑" charset="0"/>
                <a:cs typeface="华文细黑" charset="0"/>
              </a:rPr>
              <a:t>)</a:t>
            </a:r>
          </a:p>
          <a:p>
            <a:pPr eaLnBrk="1" hangingPunct="1">
              <a:lnSpc>
                <a:spcPct val="120000"/>
              </a:lnSpc>
              <a:buFont typeface="Wingdings" charset="0"/>
              <a:buNone/>
            </a:pPr>
            <a:r>
              <a:rPr lang="en-US" altLang="zh-CN" sz="1600" dirty="0" err="1">
                <a:latin typeface="华文细黑" charset="0"/>
                <a:ea typeface="华文细黑" charset="0"/>
                <a:cs typeface="华文细黑" charset="0"/>
              </a:rPr>
              <a:t>Yiu</a:t>
            </a:r>
            <a:r>
              <a:rPr lang="en-US" altLang="zh-CN" sz="1600" dirty="0">
                <a:latin typeface="华文细黑" charset="0"/>
                <a:ea typeface="华文细黑" charset="0"/>
                <a:cs typeface="华文细黑" charset="0"/>
              </a:rPr>
              <a:t> Lee (</a:t>
            </a:r>
            <a:r>
              <a:rPr lang="en-US" altLang="zh-CN" sz="1600" dirty="0" err="1">
                <a:latin typeface="华文细黑" charset="0"/>
                <a:ea typeface="华文细黑" charset="0"/>
                <a:cs typeface="华文细黑" charset="0"/>
              </a:rPr>
              <a:t>yiu_lee@cable.comcast.com</a:t>
            </a:r>
            <a:r>
              <a:rPr lang="en-US" altLang="zh-CN" sz="1600" dirty="0">
                <a:latin typeface="华文细黑" charset="0"/>
                <a:ea typeface="华文细黑" charset="0"/>
                <a:cs typeface="华文细黑" charset="0"/>
              </a:rPr>
              <a:t>)</a:t>
            </a:r>
          </a:p>
          <a:p>
            <a:pPr eaLnBrk="1" hangingPunct="1">
              <a:lnSpc>
                <a:spcPct val="120000"/>
              </a:lnSpc>
              <a:buFont typeface="Wingdings" charset="0"/>
              <a:buNone/>
            </a:pPr>
            <a:endParaRPr lang="en-US" altLang="zh-CN" sz="1600" dirty="0">
              <a:latin typeface="华文细黑" charset="0"/>
              <a:ea typeface="华文细黑" charset="0"/>
              <a:cs typeface="华文细黑" charset="0"/>
            </a:endParaRPr>
          </a:p>
          <a:p>
            <a:pPr eaLnBrk="1" hangingPunct="1">
              <a:lnSpc>
                <a:spcPct val="120000"/>
              </a:lnSpc>
              <a:buFont typeface="Wingdings" charset="0"/>
              <a:buNone/>
            </a:pPr>
            <a:r>
              <a:rPr lang="en-US" altLang="zh-CN" sz="1600" dirty="0">
                <a:latin typeface="华文细黑" charset="0"/>
                <a:ea typeface="华文细黑" charset="0"/>
                <a:cs typeface="华文细黑" charset="0"/>
              </a:rPr>
              <a:t>IETF77, Anaheim</a:t>
            </a:r>
          </a:p>
        </p:txBody>
      </p:sp>
      <p:sp>
        <p:nvSpPr>
          <p:cNvPr id="7172" name="Rectangle 8"/>
          <p:cNvSpPr>
            <a:spLocks noChangeArrowheads="1"/>
          </p:cNvSpPr>
          <p:nvPr/>
        </p:nvSpPr>
        <p:spPr bwMode="auto">
          <a:xfrm>
            <a:off x="323850" y="3284538"/>
            <a:ext cx="7920038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39" tIns="40069" rIns="80139" bIns="40069"/>
          <a:lstStyle/>
          <a:p>
            <a:pPr algn="ctr" defTabSz="801688">
              <a:lnSpc>
                <a:spcPct val="120000"/>
              </a:lnSpc>
              <a:buClr>
                <a:schemeClr val="bg2"/>
              </a:buClr>
              <a:buSzPct val="60000"/>
              <a:buFont typeface="Wingdings" charset="0"/>
              <a:buNone/>
            </a:pPr>
            <a:r>
              <a:rPr lang="en-US" altLang="zh-CN" sz="1600" b="1" dirty="0" smtClean="0">
                <a:solidFill>
                  <a:schemeClr val="tx1"/>
                </a:solidFill>
                <a:latin typeface="Times New Roman" charset="0"/>
                <a:ea typeface="华文细黑" charset="0"/>
                <a:cs typeface="华文细黑" charset="0"/>
              </a:rPr>
              <a:t>Christian </a:t>
            </a:r>
            <a:r>
              <a:rPr lang="en-US" altLang="zh-CN" sz="1600" b="1" dirty="0" err="1" smtClean="0">
                <a:solidFill>
                  <a:schemeClr val="tx1"/>
                </a:solidFill>
                <a:latin typeface="Times New Roman" charset="0"/>
                <a:ea typeface="华文细黑" charset="0"/>
                <a:cs typeface="华文细黑" charset="0"/>
              </a:rPr>
              <a:t>Jacquenet</a:t>
            </a:r>
            <a:r>
              <a:rPr lang="en-US" altLang="zh-CN" sz="1600" b="1" dirty="0" smtClean="0">
                <a:solidFill>
                  <a:schemeClr val="tx1"/>
                </a:solidFill>
                <a:latin typeface="Times New Roman" charset="0"/>
                <a:ea typeface="华文细黑" charset="0"/>
                <a:cs typeface="华文细黑" charset="0"/>
              </a:rPr>
              <a:t>, France Telecom</a:t>
            </a:r>
            <a:endParaRPr lang="en-US" altLang="zh-CN" sz="1600" b="1" dirty="0">
              <a:solidFill>
                <a:schemeClr val="tx1"/>
              </a:solidFill>
              <a:latin typeface="Times New Roman" charset="0"/>
              <a:ea typeface="华文细黑" charset="0"/>
              <a:cs typeface="华文细黑" charset="0"/>
            </a:endParaRPr>
          </a:p>
          <a:p>
            <a:pPr algn="ctr" defTabSz="801688">
              <a:lnSpc>
                <a:spcPct val="120000"/>
              </a:lnSpc>
              <a:buClr>
                <a:schemeClr val="bg2"/>
              </a:buClr>
              <a:buSzPct val="60000"/>
              <a:buFont typeface="Wingdings" charset="0"/>
              <a:buNone/>
            </a:pPr>
            <a:r>
              <a:rPr lang="en-US" altLang="zh-CN" sz="1600" b="1" dirty="0" smtClean="0">
                <a:solidFill>
                  <a:schemeClr val="tx1"/>
                </a:solidFill>
                <a:latin typeface="Times New Roman" charset="0"/>
                <a:ea typeface="华文细黑" charset="0"/>
                <a:cs typeface="华文细黑" charset="0"/>
              </a:rPr>
              <a:t>Mohamed </a:t>
            </a:r>
            <a:r>
              <a:rPr lang="en-US" altLang="zh-CN" sz="1600" b="1" dirty="0" err="1" smtClean="0">
                <a:solidFill>
                  <a:schemeClr val="tx1"/>
                </a:solidFill>
                <a:latin typeface="Times New Roman" charset="0"/>
                <a:ea typeface="华文细黑" charset="0"/>
                <a:cs typeface="华文细黑" charset="0"/>
              </a:rPr>
              <a:t>Boucadair</a:t>
            </a:r>
            <a:r>
              <a:rPr lang="en-US" altLang="zh-CN" sz="1600" b="1" dirty="0" smtClean="0">
                <a:solidFill>
                  <a:schemeClr val="tx1"/>
                </a:solidFill>
                <a:latin typeface="Times New Roman" charset="0"/>
                <a:ea typeface="华文细黑" charset="0"/>
                <a:cs typeface="华文细黑" charset="0"/>
              </a:rPr>
              <a:t>, France Telecom</a:t>
            </a:r>
          </a:p>
          <a:p>
            <a:pPr algn="ctr" defTabSz="801688">
              <a:lnSpc>
                <a:spcPct val="120000"/>
              </a:lnSpc>
              <a:buClr>
                <a:schemeClr val="bg2"/>
              </a:buClr>
              <a:buSzPct val="60000"/>
              <a:buFont typeface="Wingdings" charset="0"/>
              <a:buNone/>
            </a:pPr>
            <a:r>
              <a:rPr lang="en-US" altLang="zh-CN" sz="1600" b="1" dirty="0" err="1" smtClean="0">
                <a:solidFill>
                  <a:schemeClr val="tx1"/>
                </a:solidFill>
                <a:latin typeface="Times New Roman" charset="0"/>
                <a:ea typeface="华文细黑" charset="0"/>
                <a:cs typeface="华文细黑" charset="0"/>
              </a:rPr>
              <a:t>Jacni</a:t>
            </a:r>
            <a:r>
              <a:rPr lang="en-US" altLang="zh-CN" sz="1600" b="1" dirty="0" smtClean="0">
                <a:solidFill>
                  <a:schemeClr val="tx1"/>
                </a:solidFill>
                <a:latin typeface="Times New Roman" charset="0"/>
                <a:ea typeface="华文细黑" charset="0"/>
                <a:cs typeface="华文细黑" charset="0"/>
              </a:rPr>
              <a:t> Qin, ZTE</a:t>
            </a:r>
          </a:p>
          <a:p>
            <a:pPr algn="ctr" defTabSz="801688">
              <a:lnSpc>
                <a:spcPct val="120000"/>
              </a:lnSpc>
              <a:buClr>
                <a:schemeClr val="bg2"/>
              </a:buClr>
              <a:buSzPct val="60000"/>
              <a:buFont typeface="Wingdings" charset="0"/>
              <a:buNone/>
            </a:pPr>
            <a:r>
              <a:rPr lang="en-US" altLang="zh-CN" sz="1600" b="1" dirty="0" smtClean="0">
                <a:solidFill>
                  <a:schemeClr val="tx1"/>
                </a:solidFill>
                <a:latin typeface="Times New Roman" charset="0"/>
                <a:ea typeface="华文细黑" charset="0"/>
                <a:cs typeface="华文细黑" charset="0"/>
              </a:rPr>
              <a:t>Tina </a:t>
            </a:r>
            <a:r>
              <a:rPr lang="en-US" altLang="zh-CN" sz="1600" b="1" dirty="0" err="1" smtClean="0">
                <a:solidFill>
                  <a:schemeClr val="tx1"/>
                </a:solidFill>
                <a:latin typeface="Times New Roman" charset="0"/>
                <a:ea typeface="华文细黑" charset="0"/>
                <a:cs typeface="华文细黑" charset="0"/>
              </a:rPr>
              <a:t>Tsou</a:t>
            </a:r>
            <a:r>
              <a:rPr lang="en-US" altLang="zh-CN" sz="1600" b="1" dirty="0" smtClean="0">
                <a:solidFill>
                  <a:schemeClr val="tx1"/>
                </a:solidFill>
                <a:latin typeface="Times New Roman" charset="0"/>
                <a:ea typeface="华文细黑" charset="0"/>
                <a:cs typeface="华文细黑" charset="0"/>
              </a:rPr>
              <a:t>, </a:t>
            </a:r>
            <a:r>
              <a:rPr lang="en-US" altLang="zh-CN" sz="1600" b="1" dirty="0" err="1" smtClean="0">
                <a:solidFill>
                  <a:schemeClr val="tx1"/>
                </a:solidFill>
                <a:latin typeface="Times New Roman" charset="0"/>
                <a:ea typeface="华文细黑" charset="0"/>
                <a:cs typeface="华文细黑" charset="0"/>
              </a:rPr>
              <a:t>FutureWei</a:t>
            </a:r>
            <a:r>
              <a:rPr lang="en-US" altLang="zh-CN" sz="1600" b="1" dirty="0" smtClean="0">
                <a:solidFill>
                  <a:schemeClr val="tx1"/>
                </a:solidFill>
                <a:latin typeface="Times New Roman" charset="0"/>
                <a:ea typeface="华文细黑" charset="0"/>
                <a:cs typeface="华文细黑" charset="0"/>
              </a:rPr>
              <a:t> Technologies</a:t>
            </a:r>
          </a:p>
          <a:p>
            <a:pPr algn="ctr" defTabSz="801688">
              <a:lnSpc>
                <a:spcPct val="120000"/>
              </a:lnSpc>
              <a:buClr>
                <a:schemeClr val="bg2"/>
              </a:buClr>
              <a:buSzPct val="60000"/>
              <a:buFont typeface="Wingdings" charset="0"/>
              <a:buNone/>
            </a:pPr>
            <a:r>
              <a:rPr lang="en-US" altLang="zh-CN" sz="1600" b="1" dirty="0" err="1" smtClean="0">
                <a:solidFill>
                  <a:schemeClr val="tx1"/>
                </a:solidFill>
                <a:latin typeface="Times New Roman" charset="0"/>
                <a:ea typeface="华文细黑" charset="0"/>
                <a:cs typeface="华文细黑" charset="0"/>
              </a:rPr>
              <a:t>Yiu</a:t>
            </a:r>
            <a:r>
              <a:rPr lang="en-US" altLang="zh-CN" sz="1600" b="1" dirty="0" smtClean="0">
                <a:solidFill>
                  <a:schemeClr val="tx1"/>
                </a:solidFill>
                <a:latin typeface="Times New Roman" charset="0"/>
                <a:ea typeface="华文细黑" charset="0"/>
                <a:cs typeface="华文细黑" charset="0"/>
              </a:rPr>
              <a:t> Lee, Comcast</a:t>
            </a:r>
            <a:endParaRPr lang="en-US" altLang="zh-CN" sz="1600" b="1" dirty="0">
              <a:solidFill>
                <a:schemeClr val="tx1"/>
              </a:solidFill>
              <a:latin typeface="Times New Roman" charset="0"/>
              <a:ea typeface="华文细黑" charset="0"/>
              <a:cs typeface="华文细黑" charset="0"/>
            </a:endParaRPr>
          </a:p>
          <a:p>
            <a:pPr algn="ctr" defTabSz="801688">
              <a:lnSpc>
                <a:spcPct val="120000"/>
              </a:lnSpc>
              <a:buClr>
                <a:schemeClr val="bg2"/>
              </a:buClr>
              <a:buSzPct val="60000"/>
              <a:buFont typeface="Wingdings" charset="0"/>
              <a:buNone/>
            </a:pPr>
            <a:endParaRPr lang="en-US" altLang="zh-CN" sz="1600" b="1" dirty="0">
              <a:solidFill>
                <a:schemeClr val="tx1"/>
              </a:solidFill>
              <a:latin typeface="Times New Roman" charset="0"/>
              <a:ea typeface="华文细黑" charset="0"/>
              <a:cs typeface="华文细黑" charset="0"/>
            </a:endParaRPr>
          </a:p>
          <a:p>
            <a:pPr algn="ctr" defTabSz="801688">
              <a:lnSpc>
                <a:spcPct val="120000"/>
              </a:lnSpc>
              <a:buClr>
                <a:schemeClr val="bg2"/>
              </a:buClr>
              <a:buSzPct val="60000"/>
              <a:buFont typeface="Wingdings" charset="0"/>
              <a:buNone/>
            </a:pPr>
            <a:r>
              <a:rPr lang="en-US" altLang="zh-CN" sz="2000" b="1" dirty="0" smtClean="0">
                <a:solidFill>
                  <a:schemeClr val="tx1"/>
                </a:solidFill>
                <a:latin typeface="Times New Roman" charset="0"/>
                <a:ea typeface="华文细黑" charset="0"/>
                <a:cs typeface="华文细黑" charset="0"/>
              </a:rPr>
              <a:t>IETF 81, Quebec City</a:t>
            </a:r>
            <a:endParaRPr lang="en-US" altLang="zh-CN" sz="2000" b="1" dirty="0">
              <a:solidFill>
                <a:schemeClr val="tx1"/>
              </a:solidFill>
              <a:latin typeface="Times New Roman" charset="0"/>
              <a:ea typeface="华文细黑" charset="0"/>
              <a:cs typeface="华文细黑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647700" indent="-647700" eaLnBrk="1" hangingPunct="1"/>
            <a:r>
              <a:rPr lang="en-US" altLang="zh-CN" sz="2800" dirty="0" smtClean="0">
                <a:latin typeface="FrutigerNext LT Medium" charset="0"/>
                <a:ea typeface="黑体" charset="0"/>
                <a:cs typeface="黑体" charset="0"/>
              </a:rPr>
              <a:t>Requirements</a:t>
            </a:r>
            <a:endParaRPr lang="en-US" altLang="zh-CN" sz="2800" dirty="0">
              <a:latin typeface="FrutigerNext LT Medium" charset="0"/>
              <a:ea typeface="黑体" charset="0"/>
              <a:cs typeface="黑体" charset="0"/>
            </a:endParaRPr>
          </a:p>
        </p:txBody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980728"/>
            <a:ext cx="8281987" cy="5760640"/>
          </a:xfrm>
        </p:spPr>
        <p:txBody>
          <a:bodyPr/>
          <a:lstStyle/>
          <a:p>
            <a:pPr eaLnBrk="1" hangingPunct="1"/>
            <a:r>
              <a:rPr lang="en-US" altLang="zh-CN" b="0" dirty="0" smtClean="0">
                <a:latin typeface="FrutigerNext LT Regular" charset="0"/>
                <a:ea typeface="华文细黑" charset="0"/>
                <a:cs typeface="华文细黑" charset="0"/>
              </a:rPr>
              <a:t>R1: Transition mechanisms to access content must be transparent to IPv4 and IPv6 receivers.</a:t>
            </a:r>
          </a:p>
          <a:p>
            <a:pPr eaLnBrk="1" hangingPunct="1"/>
            <a:r>
              <a:rPr lang="en-US" altLang="zh-CN" b="0" dirty="0" smtClean="0">
                <a:latin typeface="FrutigerNext LT Regular" charset="0"/>
                <a:ea typeface="华文细黑" charset="0"/>
                <a:cs typeface="华文细黑" charset="0"/>
              </a:rPr>
              <a:t>R2: Re-use existing multicast protocols (IGMP, MLD, PIM). </a:t>
            </a:r>
          </a:p>
          <a:p>
            <a:pPr eaLnBrk="1" hangingPunct="1"/>
            <a:r>
              <a:rPr lang="en-US" altLang="zh-CN" b="0" dirty="0" smtClean="0">
                <a:latin typeface="FrutigerNext LT Regular" charset="0"/>
                <a:ea typeface="华文细黑" charset="0"/>
                <a:cs typeface="华文细黑" charset="0"/>
              </a:rPr>
              <a:t>R3. Require a standardized address format </a:t>
            </a:r>
            <a:r>
              <a:rPr lang="en-US" altLang="zh-CN" b="0" dirty="0" smtClean="0">
                <a:latin typeface="FrutigerNext LT Regular" charset="0"/>
                <a:ea typeface="华文细黑" charset="0"/>
                <a:cs typeface="华文细黑" charset="0"/>
              </a:rPr>
              <a:t>for</a:t>
            </a:r>
            <a:r>
              <a:rPr lang="en-US" altLang="zh-CN" b="0" dirty="0" smtClean="0">
                <a:latin typeface="FrutigerNext LT Regular" charset="0"/>
                <a:ea typeface="华文细黑" charset="0"/>
                <a:cs typeface="华文细黑" charset="0"/>
              </a:rPr>
              <a:t> </a:t>
            </a:r>
            <a:r>
              <a:rPr lang="en-US" altLang="zh-CN" b="0" dirty="0" smtClean="0">
                <a:latin typeface="FrutigerNext LT Regular" charset="0"/>
                <a:ea typeface="华文细黑" charset="0"/>
                <a:cs typeface="华文细黑" charset="0"/>
              </a:rPr>
              <a:t>interworking IPv4 and IPv6 multicast family addresses.</a:t>
            </a:r>
            <a:endParaRPr lang="en-US" altLang="zh-CN" b="0" dirty="0">
              <a:latin typeface="FrutigerNext LT Regular" charset="0"/>
              <a:ea typeface="华文细黑" charset="0"/>
              <a:cs typeface="华文细黑" charset="0"/>
            </a:endParaRPr>
          </a:p>
          <a:p>
            <a:pPr eaLnBrk="1" hangingPunct="1"/>
            <a:r>
              <a:rPr lang="en-US" altLang="zh-CN" b="0" dirty="0" smtClean="0">
                <a:latin typeface="FrutigerNext LT Regular" charset="0"/>
                <a:ea typeface="华文细黑" charset="0"/>
                <a:cs typeface="华文细黑" charset="0"/>
              </a:rPr>
              <a:t>R4: Require IWF for control protocols (e.g. IGMP &lt;-&gt; MLDv2).</a:t>
            </a:r>
          </a:p>
          <a:p>
            <a:pPr eaLnBrk="1" hangingPunct="1"/>
            <a:r>
              <a:rPr lang="en-US" altLang="zh-CN" b="0" dirty="0" smtClean="0">
                <a:latin typeface="FrutigerNext LT Regular" charset="0"/>
                <a:ea typeface="华文细黑" charset="0"/>
                <a:cs typeface="华文细黑" charset="0"/>
              </a:rPr>
              <a:t>R5. Support both ASM and SSM.</a:t>
            </a:r>
          </a:p>
          <a:p>
            <a:pPr eaLnBrk="1" hangingPunct="1"/>
            <a:r>
              <a:rPr lang="en-US" altLang="zh-CN" b="0" dirty="0" smtClean="0">
                <a:latin typeface="FrutigerNext LT Regular" charset="0"/>
                <a:ea typeface="华文细黑" charset="0"/>
                <a:cs typeface="华文细黑" charset="0"/>
              </a:rPr>
              <a:t>R6: Current multicast operation procedures should be preserved.</a:t>
            </a:r>
            <a:endParaRPr lang="en-US" altLang="zh-CN" b="0" dirty="0">
              <a:latin typeface="FrutigerNext LT Regular" charset="0"/>
              <a:ea typeface="华文细黑" charset="0"/>
              <a:cs typeface="华文细黑" charset="0"/>
            </a:endParaRPr>
          </a:p>
          <a:p>
            <a:pPr eaLnBrk="1" hangingPunct="1"/>
            <a:r>
              <a:rPr lang="en-US" altLang="zh-CN" b="0" dirty="0" smtClean="0">
                <a:latin typeface="FrutigerNext LT Regular" charset="0"/>
                <a:ea typeface="华文细黑" charset="0"/>
                <a:cs typeface="华文细黑" charset="0"/>
              </a:rPr>
              <a:t>R7: </a:t>
            </a:r>
            <a:r>
              <a:rPr lang="en-US" altLang="zh-CN" b="0" dirty="0">
                <a:latin typeface="FrutigerNext LT Regular" charset="0"/>
                <a:ea typeface="华文细黑" charset="0"/>
                <a:cs typeface="华文细黑" charset="0"/>
              </a:rPr>
              <a:t>Content integrity must be preserved</a:t>
            </a:r>
            <a:r>
              <a:rPr lang="en-US" altLang="zh-CN" b="0" dirty="0" smtClean="0">
                <a:latin typeface="FrutigerNext LT Regular" charset="0"/>
                <a:ea typeface="华文细黑" charset="0"/>
                <a:cs typeface="华文细黑" charset="0"/>
              </a:rPr>
              <a:t>.</a:t>
            </a:r>
            <a:endParaRPr lang="en-US" altLang="zh-CN" b="0" dirty="0">
              <a:latin typeface="FrutigerNext LT Regular" charset="0"/>
              <a:ea typeface="华文细黑" charset="0"/>
              <a:cs typeface="华文细黑" charset="0"/>
            </a:endParaRPr>
          </a:p>
          <a:p>
            <a:pPr eaLnBrk="1" hangingPunct="1"/>
            <a:r>
              <a:rPr lang="en-US" altLang="zh-CN" b="0" dirty="0" smtClean="0">
                <a:latin typeface="FrutigerNext LT Regular" charset="0"/>
                <a:ea typeface="华文细黑" charset="0"/>
                <a:cs typeface="华文细黑" charset="0"/>
              </a:rPr>
              <a:t>R8: Transition mechanism must not degrade </a:t>
            </a:r>
            <a:r>
              <a:rPr lang="en-US" altLang="zh-CN" b="0" dirty="0" err="1" smtClean="0">
                <a:latin typeface="FrutigerNext LT Regular" charset="0"/>
                <a:ea typeface="华文细黑" charset="0"/>
                <a:cs typeface="华文细黑" charset="0"/>
              </a:rPr>
              <a:t>QoS</a:t>
            </a:r>
            <a:r>
              <a:rPr lang="en-US" altLang="zh-CN" b="0" dirty="0">
                <a:latin typeface="FrutigerNext LT Regular" charset="0"/>
                <a:ea typeface="华文细黑" charset="0"/>
                <a:cs typeface="华文细黑" charset="0"/>
              </a:rPr>
              <a:t> </a:t>
            </a:r>
            <a:r>
              <a:rPr lang="en-US" altLang="zh-CN" b="0" dirty="0" smtClean="0">
                <a:latin typeface="FrutigerNext LT Regular" charset="0"/>
                <a:ea typeface="华文细黑" charset="0"/>
                <a:cs typeface="华文细黑" charset="0"/>
              </a:rPr>
              <a:t>and customer’s </a:t>
            </a:r>
            <a:r>
              <a:rPr lang="en-US" altLang="zh-CN" b="0" dirty="0" err="1" smtClean="0">
                <a:latin typeface="FrutigerNext LT Regular" charset="0"/>
                <a:ea typeface="华文细黑" charset="0"/>
                <a:cs typeface="华文细黑" charset="0"/>
              </a:rPr>
              <a:t>QoE</a:t>
            </a:r>
            <a:r>
              <a:rPr lang="en-US" altLang="zh-CN" b="0" dirty="0" smtClean="0">
                <a:latin typeface="FrutigerNext LT Regular" charset="0"/>
                <a:ea typeface="华文细黑" charset="0"/>
                <a:cs typeface="华文细黑" charset="0"/>
              </a:rPr>
              <a:t>.</a:t>
            </a:r>
            <a:endParaRPr lang="en-US" altLang="zh-CN" b="0" dirty="0">
              <a:latin typeface="FrutigerNext LT Regular" charset="0"/>
              <a:ea typeface="华文细黑" charset="0"/>
              <a:cs typeface="华文细黑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647700" indent="-647700" eaLnBrk="1" hangingPunct="1"/>
            <a:r>
              <a:rPr lang="en-US" altLang="zh-CN" sz="2800" dirty="0" smtClean="0">
                <a:latin typeface="FrutigerNext LT Medium" charset="0"/>
                <a:ea typeface="黑体" charset="0"/>
                <a:cs typeface="黑体" charset="0"/>
              </a:rPr>
              <a:t>Requirements</a:t>
            </a:r>
            <a:endParaRPr lang="en-US" altLang="zh-CN" sz="2800" dirty="0">
              <a:latin typeface="FrutigerNext LT Medium" charset="0"/>
              <a:ea typeface="黑体" charset="0"/>
              <a:cs typeface="黑体" charset="0"/>
            </a:endParaRPr>
          </a:p>
        </p:txBody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980728"/>
            <a:ext cx="8281987" cy="5760640"/>
          </a:xfrm>
        </p:spPr>
        <p:txBody>
          <a:bodyPr/>
          <a:lstStyle/>
          <a:p>
            <a:pPr eaLnBrk="1" hangingPunct="1"/>
            <a:r>
              <a:rPr lang="en-US" altLang="zh-CN" b="0" dirty="0" smtClean="0">
                <a:latin typeface="FrutigerNext LT Regular" charset="0"/>
                <a:ea typeface="华文细黑" charset="0"/>
                <a:cs typeface="华文细黑" charset="0"/>
              </a:rPr>
              <a:t>R9: </a:t>
            </a:r>
            <a:r>
              <a:rPr lang="en-US" altLang="zh-CN" b="0" dirty="0">
                <a:latin typeface="FrutigerNext LT Regular" charset="0"/>
                <a:ea typeface="华文细黑" charset="0"/>
                <a:cs typeface="华文细黑" charset="0"/>
              </a:rPr>
              <a:t>Content should be sent only once in the network to preserve bandwidth</a:t>
            </a:r>
            <a:r>
              <a:rPr lang="en-US" altLang="zh-CN" b="0" dirty="0" smtClean="0">
                <a:latin typeface="FrutigerNext LT Regular" charset="0"/>
                <a:ea typeface="华文细黑" charset="0"/>
                <a:cs typeface="华文细黑" charset="0"/>
              </a:rPr>
              <a:t>.</a:t>
            </a:r>
          </a:p>
          <a:p>
            <a:pPr eaLnBrk="1" hangingPunct="1"/>
            <a:r>
              <a:rPr lang="en-US" altLang="zh-CN" b="0" dirty="0" smtClean="0">
                <a:latin typeface="FrutigerNext LT Regular" charset="0"/>
                <a:ea typeface="华文细黑" charset="0"/>
                <a:cs typeface="华文细黑" charset="0"/>
              </a:rPr>
              <a:t>R10: S4 -&gt; R6 and S4 -&gt; N6 -&gt; R4 scenarios have higher priority to be addressed.</a:t>
            </a:r>
          </a:p>
          <a:p>
            <a:pPr eaLnBrk="1" hangingPunct="1"/>
            <a:r>
              <a:rPr lang="en-US" altLang="zh-CN" b="0" dirty="0" smtClean="0">
                <a:latin typeface="FrutigerNext LT Regular" charset="0"/>
                <a:ea typeface="华文细黑" charset="0"/>
                <a:cs typeface="华文细黑" charset="0"/>
              </a:rPr>
              <a:t>R11: If double-translation </a:t>
            </a:r>
            <a:r>
              <a:rPr lang="en-US" altLang="zh-CN" b="0" dirty="0" smtClean="0">
                <a:latin typeface="FrutigerNext LT Regular" charset="0"/>
                <a:ea typeface="华文细黑" charset="0"/>
                <a:cs typeface="华文细黑" charset="0"/>
              </a:rPr>
              <a:t>i</a:t>
            </a:r>
            <a:r>
              <a:rPr lang="en-US" altLang="zh-CN" b="0" dirty="0" smtClean="0">
                <a:latin typeface="FrutigerNext LT Regular" charset="0"/>
                <a:ea typeface="华文细黑" charset="0"/>
                <a:cs typeface="华文细黑" charset="0"/>
              </a:rPr>
              <a:t>s </a:t>
            </a:r>
            <a:r>
              <a:rPr lang="en-US" altLang="zh-CN" b="0" dirty="0" smtClean="0">
                <a:latin typeface="FrutigerNext LT Regular" charset="0"/>
                <a:ea typeface="华文细黑" charset="0"/>
                <a:cs typeface="华文细黑" charset="0"/>
              </a:rPr>
              <a:t>used (</a:t>
            </a:r>
            <a:r>
              <a:rPr lang="en-US" altLang="zh-CN" b="0" dirty="0" err="1" smtClean="0">
                <a:latin typeface="FrutigerNext LT Regular" charset="0"/>
                <a:ea typeface="华文细黑" charset="0"/>
                <a:cs typeface="华文细黑" charset="0"/>
              </a:rPr>
              <a:t>ie</a:t>
            </a:r>
            <a:r>
              <a:rPr lang="en-US" altLang="zh-CN" b="0" dirty="0" smtClean="0">
                <a:latin typeface="FrutigerNext LT Regular" charset="0"/>
                <a:ea typeface="华文细黑" charset="0"/>
                <a:cs typeface="华文细黑" charset="0"/>
              </a:rPr>
              <a:t>. 4-6-4 or 6-4-6), the 2nd transition should translate the input multicast group address back to the original multicast group address.</a:t>
            </a:r>
          </a:p>
          <a:p>
            <a:pPr marL="0" indent="0" eaLnBrk="1" hangingPunct="1">
              <a:buNone/>
            </a:pPr>
            <a:endParaRPr lang="en-US" altLang="zh-CN" b="0" dirty="0" smtClean="0">
              <a:latin typeface="FrutigerNext LT Regular" charset="0"/>
              <a:ea typeface="华文细黑" charset="0"/>
              <a:cs typeface="华文细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2428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647700" indent="-647700" eaLnBrk="1" hangingPunct="1"/>
            <a:r>
              <a:rPr lang="en-US" altLang="zh-CN" dirty="0" smtClean="0">
                <a:latin typeface="FrutigerNext LT Medium" charset="0"/>
                <a:ea typeface="黑体" charset="0"/>
                <a:cs typeface="黑体" charset="0"/>
              </a:rPr>
              <a:t>Questions?</a:t>
            </a:r>
            <a:endParaRPr lang="en-US" altLang="zh-CN" dirty="0">
              <a:latin typeface="FrutigerNext LT Medium" charset="0"/>
              <a:ea typeface="黑体" charset="0"/>
              <a:cs typeface="黑体" charset="0"/>
            </a:endParaRPr>
          </a:p>
        </p:txBody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268413"/>
            <a:ext cx="8281987" cy="4194175"/>
          </a:xfrm>
        </p:spPr>
        <p:txBody>
          <a:bodyPr/>
          <a:lstStyle/>
          <a:p>
            <a:pPr eaLnBrk="1" hangingPunct="1"/>
            <a:endParaRPr lang="zh-CN" altLang="en-US" dirty="0">
              <a:latin typeface="FrutigerNext LT Regular" charset="0"/>
              <a:ea typeface="华文细黑" charset="0"/>
              <a:cs typeface="华文细黑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46909" y="969818"/>
            <a:ext cx="1846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9233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default 1">
      <a:dk1>
        <a:srgbClr val="000000"/>
      </a:dk1>
      <a:lt1>
        <a:srgbClr val="FFFFFF"/>
      </a:lt1>
      <a:dk2>
        <a:srgbClr val="990000"/>
      </a:dk2>
      <a:lt2>
        <a:srgbClr val="777777"/>
      </a:lt2>
      <a:accent1>
        <a:srgbClr val="FFCC99"/>
      </a:accent1>
      <a:accent2>
        <a:srgbClr val="FFCC66"/>
      </a:accent2>
      <a:accent3>
        <a:srgbClr val="FFFFFF"/>
      </a:accent3>
      <a:accent4>
        <a:srgbClr val="000000"/>
      </a:accent4>
      <a:accent5>
        <a:srgbClr val="FFE2CA"/>
      </a:accent5>
      <a:accent6>
        <a:srgbClr val="E7B95C"/>
      </a:accent6>
      <a:hlink>
        <a:srgbClr val="FF9900"/>
      </a:hlink>
      <a:folHlink>
        <a:srgbClr val="996600"/>
      </a:folHlink>
    </a:clrScheme>
    <a:fontScheme name="default">
      <a:majorFont>
        <a:latin typeface="FrutigerNext LT Medium"/>
        <a:ea typeface="黑体"/>
        <a:cs typeface="黑体"/>
      </a:majorFont>
      <a:minorFont>
        <a:latin typeface="FrutigerNext LT Regular"/>
        <a:ea typeface="华文细黑"/>
        <a:cs typeface="华文细黑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9200" tIns="39600" rIns="79200" bIns="39600" numCol="1" anchor="t" anchorCtr="0" compatLnSpc="1">
        <a:prstTxWarp prst="textNoShape">
          <a:avLst/>
        </a:prstTxWarp>
        <a:spAutoFit/>
      </a:bodyPr>
      <a:lstStyle>
        <a:defPPr marL="0" marR="0" indent="0" algn="l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FrutigerNext LT Regular" charset="0"/>
            <a:ea typeface="ＭＳ Ｐゴシック" pitchFamily="-109" charset="-128"/>
            <a:cs typeface="ＭＳ Ｐゴシック" pitchFamily="-10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9200" tIns="39600" rIns="79200" bIns="39600" numCol="1" anchor="t" anchorCtr="0" compatLnSpc="1">
        <a:prstTxWarp prst="textNoShape">
          <a:avLst/>
        </a:prstTxWarp>
        <a:spAutoFit/>
      </a:bodyPr>
      <a:lstStyle>
        <a:defPPr marL="0" marR="0" indent="0" algn="l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FrutigerNext LT Regular" charset="0"/>
            <a:ea typeface="ＭＳ Ｐゴシック" pitchFamily="-109" charset="-128"/>
            <a:cs typeface="ＭＳ Ｐゴシック" pitchFamily="-109" charset="-128"/>
          </a:defRPr>
        </a:defPPr>
      </a:lstStyle>
    </a:lnDef>
  </a:objectDefaults>
  <a:extraClrSchemeLst>
    <a:extraClrScheme>
      <a:clrScheme name="default 1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99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7B95C"/>
        </a:accent6>
        <a:hlink>
          <a:srgbClr val="FF99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2">
        <a:dk1>
          <a:srgbClr val="000000"/>
        </a:dk1>
        <a:lt1>
          <a:srgbClr val="FFFFFF"/>
        </a:lt1>
        <a:dk2>
          <a:srgbClr val="990000"/>
        </a:dk2>
        <a:lt2>
          <a:srgbClr val="808080"/>
        </a:lt2>
        <a:accent1>
          <a:srgbClr val="CCFF99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FFCA"/>
        </a:accent5>
        <a:accent6>
          <a:srgbClr val="8AB9B9"/>
        </a:accent6>
        <a:hlink>
          <a:srgbClr val="0099CC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3">
        <a:dk1>
          <a:srgbClr val="000000"/>
        </a:dk1>
        <a:lt1>
          <a:srgbClr val="FFFFFF"/>
        </a:lt1>
        <a:dk2>
          <a:srgbClr val="990000"/>
        </a:dk2>
        <a:lt2>
          <a:srgbClr val="969696"/>
        </a:lt2>
        <a:accent1>
          <a:srgbClr val="DDDDDD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8AB9E7"/>
        </a:accent6>
        <a:hlink>
          <a:srgbClr val="99CCCC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4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FF"/>
        </a:accent1>
        <a:accent2>
          <a:srgbClr val="669900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5C8A00"/>
        </a:accent6>
        <a:hlink>
          <a:srgbClr val="FF99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5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6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7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8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9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0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1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2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3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自定义设计方案">
  <a:themeElements>
    <a:clrScheme name="2_自定义设计方案 1">
      <a:dk1>
        <a:srgbClr val="000000"/>
      </a:dk1>
      <a:lt1>
        <a:srgbClr val="FFFFFF"/>
      </a:lt1>
      <a:dk2>
        <a:srgbClr val="990000"/>
      </a:dk2>
      <a:lt2>
        <a:srgbClr val="777777"/>
      </a:lt2>
      <a:accent1>
        <a:srgbClr val="FFCC66"/>
      </a:accent1>
      <a:accent2>
        <a:srgbClr val="FFCC99"/>
      </a:accent2>
      <a:accent3>
        <a:srgbClr val="FFFFFF"/>
      </a:accent3>
      <a:accent4>
        <a:srgbClr val="000000"/>
      </a:accent4>
      <a:accent5>
        <a:srgbClr val="FFE2B8"/>
      </a:accent5>
      <a:accent6>
        <a:srgbClr val="E7B98A"/>
      </a:accent6>
      <a:hlink>
        <a:srgbClr val="FF9900"/>
      </a:hlink>
      <a:folHlink>
        <a:srgbClr val="990000"/>
      </a:folHlink>
    </a:clrScheme>
    <a:fontScheme name="2_自定义设计方案">
      <a:majorFont>
        <a:latin typeface="Arial"/>
        <a:ea typeface="黑体"/>
        <a:cs typeface="黑体"/>
      </a:majorFont>
      <a:minorFont>
        <a:latin typeface="Arial"/>
        <a:ea typeface="华文细黑"/>
        <a:cs typeface="华文细黑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9200" tIns="39600" rIns="79200" bIns="39600" numCol="1" anchor="t" anchorCtr="0" compatLnSpc="1">
        <a:prstTxWarp prst="textNoShape">
          <a:avLst/>
        </a:prstTxWarp>
        <a:spAutoFit/>
      </a:bodyPr>
      <a:lstStyle>
        <a:defPPr marL="0" marR="0" indent="0" algn="l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FrutigerNext LT Regular" charset="0"/>
            <a:ea typeface="ＭＳ Ｐゴシック" pitchFamily="-109" charset="-128"/>
            <a:cs typeface="ＭＳ Ｐゴシック" pitchFamily="-10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9200" tIns="39600" rIns="79200" bIns="39600" numCol="1" anchor="t" anchorCtr="0" compatLnSpc="1">
        <a:prstTxWarp prst="textNoShape">
          <a:avLst/>
        </a:prstTxWarp>
        <a:spAutoFit/>
      </a:bodyPr>
      <a:lstStyle>
        <a:defPPr marL="0" marR="0" indent="0" algn="l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FrutigerNext LT Regular" charset="0"/>
            <a:ea typeface="ＭＳ Ｐゴシック" pitchFamily="-109" charset="-128"/>
            <a:cs typeface="ＭＳ Ｐゴシック" pitchFamily="-109" charset="-128"/>
          </a:defRPr>
        </a:defPPr>
      </a:lstStyle>
    </a:lnDef>
  </a:objectDefaults>
  <a:extraClrSchemeLst>
    <a:extraClrScheme>
      <a:clrScheme name="2_自定义设计方案 1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2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3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4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5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6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7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8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9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自定义设计方案">
  <a:themeElements>
    <a:clrScheme name="1_自定义设计方案 1">
      <a:dk1>
        <a:srgbClr val="000000"/>
      </a:dk1>
      <a:lt1>
        <a:srgbClr val="FFFFFF"/>
      </a:lt1>
      <a:dk2>
        <a:srgbClr val="990000"/>
      </a:dk2>
      <a:lt2>
        <a:srgbClr val="777777"/>
      </a:lt2>
      <a:accent1>
        <a:srgbClr val="FFCC99"/>
      </a:accent1>
      <a:accent2>
        <a:srgbClr val="FFCC66"/>
      </a:accent2>
      <a:accent3>
        <a:srgbClr val="FFFFFF"/>
      </a:accent3>
      <a:accent4>
        <a:srgbClr val="000000"/>
      </a:accent4>
      <a:accent5>
        <a:srgbClr val="FFE2CA"/>
      </a:accent5>
      <a:accent6>
        <a:srgbClr val="E7B95C"/>
      </a:accent6>
      <a:hlink>
        <a:srgbClr val="FF9900"/>
      </a:hlink>
      <a:folHlink>
        <a:srgbClr val="996600"/>
      </a:folHlink>
    </a:clrScheme>
    <a:fontScheme name="1_自定义设计方案">
      <a:majorFont>
        <a:latin typeface="Arial"/>
        <a:ea typeface="宋体"/>
        <a:cs typeface="宋体"/>
      </a:majorFont>
      <a:minorFont>
        <a:latin typeface="Arial"/>
        <a:ea typeface="宋体"/>
        <a:cs typeface="宋体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9200" tIns="39600" rIns="79200" bIns="39600" numCol="1" anchor="t" anchorCtr="0" compatLnSpc="1">
        <a:prstTxWarp prst="textNoShape">
          <a:avLst/>
        </a:prstTxWarp>
        <a:spAutoFit/>
      </a:bodyPr>
      <a:lstStyle>
        <a:defPPr marL="0" marR="0" indent="0" algn="l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FrutigerNext LT Regular" charset="0"/>
            <a:ea typeface="ＭＳ Ｐゴシック" pitchFamily="-109" charset="-128"/>
            <a:cs typeface="ＭＳ Ｐゴシック" pitchFamily="-10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9200" tIns="39600" rIns="79200" bIns="39600" numCol="1" anchor="t" anchorCtr="0" compatLnSpc="1">
        <a:prstTxWarp prst="textNoShape">
          <a:avLst/>
        </a:prstTxWarp>
        <a:spAutoFit/>
      </a:bodyPr>
      <a:lstStyle>
        <a:defPPr marL="0" marR="0" indent="0" algn="l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FrutigerNext LT Regular" charset="0"/>
            <a:ea typeface="ＭＳ Ｐゴシック" pitchFamily="-109" charset="-128"/>
            <a:cs typeface="ＭＳ Ｐゴシック" pitchFamily="-109" charset="-128"/>
          </a:defRPr>
        </a:defPPr>
      </a:lstStyle>
    </a:lnDef>
  </a:objectDefaults>
  <a:extraClrSchemeLst>
    <a:extraClrScheme>
      <a:clrScheme name="1_自定义设计方案 1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99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7B95C"/>
        </a:accent6>
        <a:hlink>
          <a:srgbClr val="FF99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3622</TotalTime>
  <Words>220</Words>
  <Application>Microsoft Macintosh PowerPoint</Application>
  <PresentationFormat>On-screen Show (4:3)</PresentationFormat>
  <Paragraphs>29</Paragraphs>
  <Slides>4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default</vt:lpstr>
      <vt:lpstr>2_自定义设计方案</vt:lpstr>
      <vt:lpstr>1_自定义设计方案</vt:lpstr>
      <vt:lpstr>Microsoft Office PowerPoint 97-2003 Presentation</vt:lpstr>
      <vt:lpstr>Multran Requirements draft-jaclee-behave-v4v6-mcast-ps-02</vt:lpstr>
      <vt:lpstr>Requirements</vt:lpstr>
      <vt:lpstr>Requirements</vt:lpstr>
      <vt:lpstr>Questions?</vt:lpstr>
    </vt:vector>
  </TitlesOfParts>
  <Company>Huawei Technologies Co.,Ltd.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MT-MI OSPFv3 for IPv4-Embedded IPv6</dc:title>
  <dc:subject>MT-MI OSPFv3 for IPv4-Embedded IPv6</dc:subject>
  <dc:creator> Dean Cheng</dc:creator>
  <cp:lastModifiedBy>Richard Woundy</cp:lastModifiedBy>
  <cp:revision>956</cp:revision>
  <dcterms:created xsi:type="dcterms:W3CDTF">2011-03-24T15:58:36Z</dcterms:created>
  <dcterms:modified xsi:type="dcterms:W3CDTF">2011-07-20T18:58:43Z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1266971934</vt:lpwstr>
  </property>
  <property fmtid="{D5CDD505-2E9C-101B-9397-08002B2CF9AE}" pid="3" name="_NewReviewCycle">
    <vt:lpwstr/>
  </property>
</Properties>
</file>