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37" d="100"/>
          <a:sy n="13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2638B-BDDE-394A-9DCA-8C8001AE7B38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38FBC-AF8B-EF46-9934-51B49BD488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MULTRANS BOF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81, Quebec</a:t>
            </a:r>
          </a:p>
          <a:p>
            <a:r>
              <a:rPr lang="en-US" dirty="0" smtClean="0"/>
              <a:t>July 25,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Welcome/Agenda bash/Minutes</a:t>
            </a:r>
          </a:p>
          <a:p>
            <a:pPr lvl="1"/>
            <a:r>
              <a:rPr lang="en-US" dirty="0" smtClean="0"/>
              <a:t>Chairs</a:t>
            </a:r>
            <a:endParaRPr lang="en-US" dirty="0" smtClean="0"/>
          </a:p>
          <a:p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IPv4-IPv6 Multicast Scenarios-CJ</a:t>
            </a:r>
          </a:p>
          <a:p>
            <a:pPr lvl="2"/>
            <a:r>
              <a:rPr lang="en-US" dirty="0" smtClean="0"/>
              <a:t>M. </a:t>
            </a:r>
            <a:r>
              <a:rPr lang="en-US" dirty="0" err="1" smtClean="0"/>
              <a:t>Boucadair</a:t>
            </a:r>
            <a:r>
              <a:rPr lang="en-US" dirty="0" smtClean="0"/>
              <a:t>, C. </a:t>
            </a:r>
            <a:r>
              <a:rPr lang="en-US" dirty="0" err="1" smtClean="0"/>
              <a:t>Jacquenet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X.Deng</a:t>
            </a:r>
            <a:endParaRPr lang="en-US" altLang="zh-CN" dirty="0" smtClean="0"/>
          </a:p>
          <a:p>
            <a:pPr lvl="1"/>
            <a:r>
              <a:rPr lang="en-US" dirty="0" smtClean="0"/>
              <a:t>Others?</a:t>
            </a:r>
          </a:p>
          <a:p>
            <a:r>
              <a:rPr lang="en-US" dirty="0" smtClean="0"/>
              <a:t>Problem Statement</a:t>
            </a:r>
          </a:p>
          <a:p>
            <a:pPr lvl="1"/>
            <a:r>
              <a:rPr lang="en-US" dirty="0" smtClean="0"/>
              <a:t>Should come from above discussions..</a:t>
            </a:r>
          </a:p>
          <a:p>
            <a:pPr lvl="2"/>
            <a:r>
              <a:rPr lang="en-US" dirty="0" smtClean="0"/>
              <a:t>Room discussion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Again, should come from above discussions..</a:t>
            </a:r>
          </a:p>
          <a:p>
            <a:pPr lvl="2"/>
            <a:r>
              <a:rPr lang="en-US" dirty="0" smtClean="0"/>
              <a:t>..we could start here:</a:t>
            </a:r>
          </a:p>
          <a:p>
            <a:pPr lvl="2"/>
            <a:r>
              <a:rPr lang="en-US" dirty="0" err="1" smtClean="0"/>
              <a:t>Multrans</a:t>
            </a:r>
            <a:r>
              <a:rPr lang="en-US" dirty="0" smtClean="0"/>
              <a:t> </a:t>
            </a:r>
            <a:r>
              <a:rPr lang="en-US" dirty="0" err="1" smtClean="0"/>
              <a:t>Req</a:t>
            </a:r>
            <a:r>
              <a:rPr lang="en-US" dirty="0" smtClean="0"/>
              <a:t> 20110705v5</a:t>
            </a:r>
          </a:p>
          <a:p>
            <a:r>
              <a:rPr lang="en-US" dirty="0" smtClean="0"/>
              <a:t>Proposed Charter</a:t>
            </a:r>
          </a:p>
          <a:p>
            <a:pPr lvl="1"/>
            <a:r>
              <a:rPr lang="en-US" dirty="0" smtClean="0"/>
              <a:t>Proposed </a:t>
            </a:r>
            <a:r>
              <a:rPr lang="en-US" dirty="0" err="1" smtClean="0"/>
              <a:t>Multrans</a:t>
            </a:r>
            <a:r>
              <a:rPr lang="en-US" dirty="0" smtClean="0"/>
              <a:t> Charter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RFC5434</a:t>
            </a:r>
          </a:p>
          <a:p>
            <a:r>
              <a:rPr lang="en-US" dirty="0" smtClean="0"/>
              <a:t>Lots of docs in the queue..</a:t>
            </a:r>
          </a:p>
          <a:p>
            <a:pPr lvl="1"/>
            <a:r>
              <a:rPr lang="en-US" dirty="0" smtClean="0"/>
              <a:t>But these should come from the process and not steer the process</a:t>
            </a:r>
          </a:p>
          <a:p>
            <a:pPr lvl="1"/>
            <a:r>
              <a:rPr lang="en-US" dirty="0" smtClean="0"/>
              <a:t>So let’s start from the top, okay?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IPv4-IPv6 Multicast Scenarios-CJ</a:t>
            </a:r>
          </a:p>
          <a:p>
            <a:pPr lvl="1"/>
            <a:r>
              <a:rPr lang="en-US" dirty="0" smtClean="0"/>
              <a:t>M. </a:t>
            </a:r>
            <a:r>
              <a:rPr lang="en-US" dirty="0" err="1" smtClean="0"/>
              <a:t>Boucadair</a:t>
            </a:r>
            <a:r>
              <a:rPr lang="en-US" dirty="0" smtClean="0"/>
              <a:t>, C. </a:t>
            </a:r>
            <a:r>
              <a:rPr lang="en-US" dirty="0" err="1" smtClean="0"/>
              <a:t>Jacquenet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X.Deng</a:t>
            </a:r>
            <a:endParaRPr lang="en-US" altLang="zh-CN" dirty="0" smtClean="0"/>
          </a:p>
          <a:p>
            <a:r>
              <a:rPr lang="en-US" dirty="0" smtClean="0"/>
              <a:t>Others?</a:t>
            </a:r>
          </a:p>
          <a:p>
            <a:r>
              <a:rPr lang="en-US" dirty="0" smtClean="0"/>
              <a:t>What tools/drafts/</a:t>
            </a:r>
            <a:r>
              <a:rPr lang="en-US" dirty="0" err="1" smtClean="0"/>
              <a:t>rfcs</a:t>
            </a:r>
            <a:r>
              <a:rPr lang="en-US" dirty="0" smtClean="0"/>
              <a:t> do we have today?</a:t>
            </a:r>
          </a:p>
          <a:p>
            <a:r>
              <a:rPr lang="en-US" dirty="0" smtClean="0"/>
              <a:t>What’s missing?</a:t>
            </a:r>
          </a:p>
          <a:p>
            <a:r>
              <a:rPr lang="en-US" dirty="0" smtClean="0"/>
              <a:t>Do the missing bits fit any existing WG?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146</Words>
  <Application>Microsoft Macintosh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MULTRANS BOF</vt:lpstr>
      <vt:lpstr>Agenda</vt:lpstr>
      <vt:lpstr>Welcome </vt:lpstr>
      <vt:lpstr>Scenarios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MULTRANS BOF</dc:title>
  <dc:creator>Cisco</dc:creator>
  <cp:lastModifiedBy>Cisco</cp:lastModifiedBy>
  <cp:revision>2</cp:revision>
  <dcterms:created xsi:type="dcterms:W3CDTF">2011-07-25T13:27:27Z</dcterms:created>
  <dcterms:modified xsi:type="dcterms:W3CDTF">2011-07-25T14:07:58Z</dcterms:modified>
</cp:coreProperties>
</file>