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171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81EBF1-6846-4157-8EF2-687788F96851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E8FEA-C4F3-44BD-B617-B97CE23A1C2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E8FEA-C4F3-44BD-B617-B97CE23A1C2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E8FEA-C4F3-44BD-B617-B97CE23A1C2A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E8FEA-C4F3-44BD-B617-B97CE23A1C2A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E8FEA-C4F3-44BD-B617-B97CE23A1C2A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A7BA-6C2D-4D72-987B-11B6659F3D2E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2BFF-F7E9-4685-89AB-0A0FC87906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A7BA-6C2D-4D72-987B-11B6659F3D2E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2BFF-F7E9-4685-89AB-0A0FC87906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A7BA-6C2D-4D72-987B-11B6659F3D2E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2BFF-F7E9-4685-89AB-0A0FC87906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A7BA-6C2D-4D72-987B-11B6659F3D2E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2BFF-F7E9-4685-89AB-0A0FC87906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A7BA-6C2D-4D72-987B-11B6659F3D2E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2BFF-F7E9-4685-89AB-0A0FC87906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A7BA-6C2D-4D72-987B-11B6659F3D2E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2BFF-F7E9-4685-89AB-0A0FC87906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A7BA-6C2D-4D72-987B-11B6659F3D2E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2BFF-F7E9-4685-89AB-0A0FC87906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A7BA-6C2D-4D72-987B-11B6659F3D2E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2BFF-F7E9-4685-89AB-0A0FC87906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A7BA-6C2D-4D72-987B-11B6659F3D2E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2BFF-F7E9-4685-89AB-0A0FC87906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A7BA-6C2D-4D72-987B-11B6659F3D2E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2BFF-F7E9-4685-89AB-0A0FC87906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A7BA-6C2D-4D72-987B-11B6659F3D2E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2BFF-F7E9-4685-89AB-0A0FC87906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1A7BA-6C2D-4D72-987B-11B6659F3D2E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52BFF-F7E9-4685-89AB-0A0FC879061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dirty="0" smtClean="0"/>
              <a:t>pim </a:t>
            </a:r>
            <a:r>
              <a:rPr lang="en-US" dirty="0" err="1" smtClean="0"/>
              <a:t>wg</a:t>
            </a:r>
            <a:r>
              <a:rPr lang="en-US" dirty="0" smtClean="0"/>
              <a:t> </a:t>
            </a:r>
            <a:r>
              <a:rPr lang="en-US" dirty="0" err="1" smtClean="0"/>
              <a:t>quebec</a:t>
            </a:r>
            <a:r>
              <a:rPr lang="en-US" dirty="0" smtClean="0"/>
              <a:t> city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447800"/>
            <a:ext cx="9144000" cy="51054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Agenda bashing, document status 		Mike/Stig</a:t>
            </a:r>
          </a:p>
          <a:p>
            <a:pPr algn="l"/>
            <a:r>
              <a:rPr lang="en-US" sz="2800" dirty="0"/>
              <a:t>d</a:t>
            </a:r>
            <a:r>
              <a:rPr lang="en-US" sz="2800" dirty="0" smtClean="0"/>
              <a:t>raft-ietf-pim-pop-count-04                              Stig Venaas</a:t>
            </a:r>
          </a:p>
          <a:p>
            <a:pPr algn="l"/>
            <a:r>
              <a:rPr lang="en-US" sz="2800" dirty="0" smtClean="0"/>
              <a:t>4601 update                                  		Jeffrey Zhang</a:t>
            </a:r>
          </a:p>
          <a:p>
            <a:pPr algn="l"/>
            <a:r>
              <a:rPr lang="en-US" sz="2800" dirty="0" smtClean="0"/>
              <a:t>draft-hou-pim-</a:t>
            </a:r>
            <a:r>
              <a:rPr lang="en-US" sz="2800" dirty="0" err="1" smtClean="0"/>
              <a:t>ecmp</a:t>
            </a:r>
            <a:r>
              <a:rPr lang="en-US" sz="2800" dirty="0" smtClean="0"/>
              <a:t>-01                  		Heidi Ou</a:t>
            </a:r>
          </a:p>
          <a:p>
            <a:pPr algn="l"/>
            <a:r>
              <a:rPr lang="en-US" sz="2800" dirty="0" smtClean="0"/>
              <a:t>draft-</a:t>
            </a:r>
            <a:r>
              <a:rPr lang="en-US" sz="2800" dirty="0" err="1" smtClean="0"/>
              <a:t>bhatia</a:t>
            </a:r>
            <a:r>
              <a:rPr lang="en-US" sz="2800" dirty="0" smtClean="0"/>
              <a:t>-</a:t>
            </a:r>
            <a:r>
              <a:rPr lang="en-US" sz="2800" dirty="0" err="1" smtClean="0"/>
              <a:t>zhang</a:t>
            </a:r>
            <a:r>
              <a:rPr lang="en-US" sz="2800" dirty="0" smtClean="0"/>
              <a:t>-pim-auth-extension-00	</a:t>
            </a:r>
            <a:r>
              <a:rPr lang="en-US" sz="2800" dirty="0" err="1" smtClean="0"/>
              <a:t>Dacheng</a:t>
            </a:r>
            <a:r>
              <a:rPr lang="en-US" sz="2800" dirty="0" smtClean="0"/>
              <a:t> Zhang </a:t>
            </a:r>
          </a:p>
          <a:p>
            <a:pPr algn="l"/>
            <a:r>
              <a:rPr lang="en-US" sz="2800" dirty="0" smtClean="0"/>
              <a:t>draft-</a:t>
            </a:r>
            <a:r>
              <a:rPr lang="en-US" sz="2800" dirty="0" err="1" smtClean="0"/>
              <a:t>brigm</a:t>
            </a:r>
            <a:r>
              <a:rPr lang="en-US" sz="2800" dirty="0" smtClean="0"/>
              <a:t>-</a:t>
            </a:r>
            <a:r>
              <a:rPr lang="en-US" sz="2800" dirty="0" err="1" smtClean="0"/>
              <a:t>deterministicrp</a:t>
            </a:r>
            <a:r>
              <a:rPr lang="en-US" sz="2800" dirty="0" smtClean="0"/>
              <a:t>-00                	Michael Brig</a:t>
            </a:r>
          </a:p>
          <a:p>
            <a:pPr algn="l"/>
            <a:r>
              <a:rPr lang="en-US" sz="2800" dirty="0"/>
              <a:t>d</a:t>
            </a:r>
            <a:r>
              <a:rPr lang="en-US" sz="2800" dirty="0" smtClean="0"/>
              <a:t>raft-wijnands-pim-neighbor-reduction-02	Ice Wijnands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0" name="Picture 2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1" name="Picture 3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2" name="Picture 4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3" name="Picture 5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4" name="Picture 6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5" name="Picture 7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6" name="Picture 8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62000" y="533400"/>
            <a:ext cx="75438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Active:</a:t>
            </a:r>
          </a:p>
          <a:p>
            <a:r>
              <a:rPr lang="en-US" sz="3200" dirty="0"/>
              <a:t>d</a:t>
            </a:r>
            <a:r>
              <a:rPr lang="en-US" sz="3200" dirty="0" smtClean="0"/>
              <a:t>raft-ietf-pim-pop-count-04</a:t>
            </a:r>
          </a:p>
          <a:p>
            <a:endParaRPr lang="en-US" sz="3200" dirty="0"/>
          </a:p>
          <a:p>
            <a:r>
              <a:rPr lang="en-US" sz="3200" dirty="0" smtClean="0"/>
              <a:t>IESG Processing:</a:t>
            </a:r>
          </a:p>
          <a:p>
            <a:r>
              <a:rPr lang="en-US" sz="3200" dirty="0"/>
              <a:t>d</a:t>
            </a:r>
            <a:r>
              <a:rPr lang="en-US" sz="3200" dirty="0" smtClean="0"/>
              <a:t>raft-ietf-pim-hello-</a:t>
            </a:r>
            <a:r>
              <a:rPr lang="en-US" sz="3200" dirty="0" err="1" smtClean="0"/>
              <a:t>intid</a:t>
            </a:r>
            <a:r>
              <a:rPr lang="en-US" sz="3200" dirty="0" smtClean="0"/>
              <a:t>-01</a:t>
            </a:r>
          </a:p>
          <a:p>
            <a:r>
              <a:rPr lang="en-US" sz="3200" dirty="0"/>
              <a:t>d</a:t>
            </a:r>
            <a:r>
              <a:rPr lang="en-US" sz="3200" dirty="0" smtClean="0"/>
              <a:t>raft-ietf-pim-</a:t>
            </a:r>
            <a:r>
              <a:rPr lang="en-US" sz="3200" dirty="0" err="1" smtClean="0"/>
              <a:t>mtid</a:t>
            </a:r>
            <a:r>
              <a:rPr lang="en-US" sz="3200" dirty="0" smtClean="0"/>
              <a:t>-08</a:t>
            </a:r>
          </a:p>
          <a:p>
            <a:r>
              <a:rPr lang="en-US" sz="3200" dirty="0"/>
              <a:t>d</a:t>
            </a:r>
            <a:r>
              <a:rPr lang="en-US" sz="3200" dirty="0" smtClean="0"/>
              <a:t>raft-ietf-pim-port-07</a:t>
            </a:r>
          </a:p>
          <a:p>
            <a:endParaRPr lang="en-US" sz="3200" dirty="0"/>
          </a:p>
          <a:p>
            <a:r>
              <a:rPr lang="en-US" sz="3200" dirty="0" smtClean="0"/>
              <a:t>Published this year:</a:t>
            </a:r>
          </a:p>
          <a:p>
            <a:r>
              <a:rPr lang="en-US" sz="3200" dirty="0" err="1" smtClean="0"/>
              <a:t>RFC6226</a:t>
            </a:r>
            <a:r>
              <a:rPr lang="en-US" sz="3200" dirty="0" smtClean="0"/>
              <a:t>  </a:t>
            </a:r>
            <a:r>
              <a:rPr lang="en-US" sz="3200" dirty="0" err="1" smtClean="0"/>
              <a:t>rpmapping</a:t>
            </a:r>
            <a:endParaRPr lang="en-US" sz="3200" dirty="0" smtClean="0"/>
          </a:p>
          <a:p>
            <a:r>
              <a:rPr lang="en-US" sz="3200" dirty="0" err="1" smtClean="0"/>
              <a:t>RFC6116</a:t>
            </a:r>
            <a:r>
              <a:rPr lang="en-US" sz="3200" dirty="0" smtClean="0"/>
              <a:t>  registry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0" name="Picture 2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1" name="Picture 3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2" name="Picture 4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3" name="Picture 5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4" name="Picture 6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5" name="Picture 7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6" name="Picture 8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8600" y="533400"/>
            <a:ext cx="86868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Charter New:</a:t>
            </a:r>
          </a:p>
          <a:p>
            <a:endParaRPr lang="en-US" sz="2800" dirty="0"/>
          </a:p>
          <a:p>
            <a:r>
              <a:rPr lang="en-US" sz="2800" dirty="0" smtClean="0"/>
              <a:t>“If </a:t>
            </a:r>
            <a:r>
              <a:rPr lang="en-US" sz="2800" dirty="0" err="1"/>
              <a:t>L2VPN</a:t>
            </a:r>
            <a:r>
              <a:rPr lang="en-US" sz="2800" dirty="0"/>
              <a:t> or </a:t>
            </a:r>
            <a:r>
              <a:rPr lang="en-US" sz="2800" dirty="0" err="1"/>
              <a:t>L3VPN</a:t>
            </a:r>
            <a:r>
              <a:rPr lang="en-US" sz="2800" dirty="0"/>
              <a:t> </a:t>
            </a:r>
            <a:r>
              <a:rPr lang="en-US" sz="2800" dirty="0" err="1"/>
              <a:t>WGs</a:t>
            </a:r>
            <a:r>
              <a:rPr lang="en-US" sz="2800" dirty="0"/>
              <a:t> determine that support for multicast in </a:t>
            </a:r>
            <a:r>
              <a:rPr lang="en-US" sz="2800" dirty="0" err="1" smtClean="0"/>
              <a:t>L2VPNs</a:t>
            </a:r>
            <a:r>
              <a:rPr lang="en-US" sz="2800" dirty="0" smtClean="0"/>
              <a:t> and/or </a:t>
            </a:r>
            <a:r>
              <a:rPr lang="en-US" sz="2800" dirty="0" err="1"/>
              <a:t>L3VPNs</a:t>
            </a:r>
            <a:r>
              <a:rPr lang="en-US" sz="2800" dirty="0"/>
              <a:t> requires extensions to PIM, then such extensions will </a:t>
            </a:r>
            <a:r>
              <a:rPr lang="en-US" sz="2800" dirty="0" smtClean="0"/>
              <a:t>be developed </a:t>
            </a:r>
            <a:r>
              <a:rPr lang="en-US" sz="2800" dirty="0"/>
              <a:t>within the PIM WG</a:t>
            </a:r>
            <a:r>
              <a:rPr lang="en-US" sz="2800" dirty="0" smtClean="0"/>
              <a:t>.”</a:t>
            </a:r>
          </a:p>
          <a:p>
            <a:endParaRPr lang="en-US" sz="2800" dirty="0"/>
          </a:p>
          <a:p>
            <a:r>
              <a:rPr lang="en-US" sz="2800" dirty="0" smtClean="0"/>
              <a:t>“The </a:t>
            </a:r>
            <a:r>
              <a:rPr lang="en-US" sz="2800" dirty="0"/>
              <a:t>working group has produced </a:t>
            </a:r>
            <a:r>
              <a:rPr lang="en-US" sz="2800" dirty="0" err="1"/>
              <a:t>MIB</a:t>
            </a:r>
            <a:r>
              <a:rPr lang="en-US" sz="2800" dirty="0"/>
              <a:t> modules for PIM in </a:t>
            </a:r>
            <a:r>
              <a:rPr lang="en-US" sz="2800" dirty="0" err="1"/>
              <a:t>RFC</a:t>
            </a:r>
            <a:r>
              <a:rPr lang="en-US" sz="2800" dirty="0"/>
              <a:t> 5060 </a:t>
            </a:r>
            <a:r>
              <a:rPr lang="en-US" sz="2800" dirty="0" smtClean="0"/>
              <a:t>and </a:t>
            </a:r>
            <a:r>
              <a:rPr lang="en-US" sz="2800" dirty="0" err="1" smtClean="0"/>
              <a:t>RFC</a:t>
            </a:r>
            <a:r>
              <a:rPr lang="en-US" sz="2800" dirty="0" smtClean="0"/>
              <a:t> </a:t>
            </a:r>
            <a:r>
              <a:rPr lang="en-US" sz="2800" dirty="0"/>
              <a:t>5240.  The working group currently has no plans to do further </a:t>
            </a:r>
            <a:r>
              <a:rPr lang="en-US" sz="2800" dirty="0" smtClean="0"/>
              <a:t>work on </a:t>
            </a:r>
            <a:r>
              <a:rPr lang="en-US" sz="2800" dirty="0"/>
              <a:t>management for PIM. If proposals are brought forward to update </a:t>
            </a:r>
            <a:r>
              <a:rPr lang="en-US" sz="2800" dirty="0" smtClean="0"/>
              <a:t>or extend </a:t>
            </a:r>
            <a:r>
              <a:rPr lang="en-US" sz="2800" dirty="0"/>
              <a:t>the existing </a:t>
            </a:r>
            <a:r>
              <a:rPr lang="en-US" sz="2800" dirty="0" err="1"/>
              <a:t>MIB</a:t>
            </a:r>
            <a:r>
              <a:rPr lang="en-US" sz="2800" dirty="0"/>
              <a:t> modules or to develop YANG modules, the </a:t>
            </a:r>
            <a:r>
              <a:rPr lang="en-US" sz="2800" dirty="0" smtClean="0"/>
              <a:t>working group </a:t>
            </a:r>
            <a:r>
              <a:rPr lang="en-US" sz="2800" dirty="0"/>
              <a:t>will be </a:t>
            </a:r>
            <a:r>
              <a:rPr lang="en-US" sz="2800" dirty="0" err="1"/>
              <a:t>rechartered</a:t>
            </a:r>
            <a:r>
              <a:rPr lang="en-US" sz="2800" dirty="0" smtClean="0"/>
              <a:t>.”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0" name="Picture 2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1" name="Picture 3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2" name="Picture 4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3" name="Picture 5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4" name="Picture 6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5" name="Picture 7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6" name="Picture 8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8600" y="533400"/>
            <a:ext cx="8686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Charter New (con’t):</a:t>
            </a:r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“The </a:t>
            </a:r>
            <a:r>
              <a:rPr lang="en-US" sz="2800" dirty="0"/>
              <a:t>working group primarily works on extensions to PIM, but may take on work related to </a:t>
            </a:r>
            <a:r>
              <a:rPr lang="en-US" sz="2800" dirty="0" err="1"/>
              <a:t>IGMP</a:t>
            </a:r>
            <a:r>
              <a:rPr lang="en-US" sz="2800" dirty="0"/>
              <a:t>/</a:t>
            </a:r>
            <a:r>
              <a:rPr lang="en-US" sz="2800" dirty="0" err="1"/>
              <a:t>MLD</a:t>
            </a:r>
            <a:r>
              <a:rPr lang="en-US" sz="2800" dirty="0" smtClean="0"/>
              <a:t>.”</a:t>
            </a:r>
            <a:endParaRPr lang="en-US" sz="2800" dirty="0"/>
          </a:p>
          <a:p>
            <a:r>
              <a:rPr lang="en-US" sz="2800" dirty="0"/>
              <a:t> </a:t>
            </a:r>
          </a:p>
          <a:p>
            <a:r>
              <a:rPr lang="en-US" sz="2800" dirty="0" smtClean="0"/>
              <a:t>“There </a:t>
            </a:r>
            <a:r>
              <a:rPr lang="en-US" sz="2800" dirty="0"/>
              <a:t>is a significant number of errata that need to be addressed in order to advance </a:t>
            </a:r>
            <a:r>
              <a:rPr lang="en-US" sz="2800" dirty="0" err="1"/>
              <a:t>RFC4601</a:t>
            </a:r>
            <a:r>
              <a:rPr lang="en-US" sz="2800" dirty="0"/>
              <a:t> to Draft Standard. The PIM WG will correct the errata, as necessary, and update </a:t>
            </a:r>
            <a:r>
              <a:rPr lang="en-US" sz="2800" dirty="0" err="1"/>
              <a:t>RFC4601</a:t>
            </a:r>
            <a:r>
              <a:rPr lang="en-US" sz="2800" dirty="0" smtClean="0"/>
              <a:t>.”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1223</TotalTime>
  <Words>148</Words>
  <Application>Microsoft Office PowerPoint</Application>
  <PresentationFormat>On-screen Show (4:3)</PresentationFormat>
  <Paragraphs>33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pim wg quebec city</vt:lpstr>
      <vt:lpstr>Slide 2</vt:lpstr>
      <vt:lpstr>Slide 3</vt:lpstr>
      <vt:lpstr>Slide 4</vt:lpstr>
    </vt:vector>
  </TitlesOfParts>
  <Company>Cisco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pim wg quebec city</dc:title>
  <dc:creator>mmcbride</dc:creator>
  <cp:lastModifiedBy>mmcbride</cp:lastModifiedBy>
  <cp:revision>12</cp:revision>
  <dcterms:created xsi:type="dcterms:W3CDTF">2011-07-25T18:24:14Z</dcterms:created>
  <dcterms:modified xsi:type="dcterms:W3CDTF">2011-07-26T14:48:06Z</dcterms:modified>
</cp:coreProperties>
</file>