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7/26/11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7/26/11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7/26/11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7/26/11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7/26/11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/>
              <a:t>A Unified Control Channel for </a:t>
            </a:r>
            <a:r>
              <a:rPr lang="en-US" sz="3000" dirty="0" err="1" smtClean="0"/>
              <a:t>Pseudowires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draft</a:t>
            </a:r>
            <a:r>
              <a:rPr lang="en-US" sz="3000" dirty="0"/>
              <a:t>-nadeau-pwe3-vccv-2-</a:t>
            </a:r>
            <a:r>
              <a:rPr lang="en-US" sz="3000" dirty="0" smtClean="0"/>
              <a:t>02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/>
              <a:t/>
            </a:r>
            <a:br>
              <a:rPr lang="en-US" sz="3000" dirty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Thomas D. Nadeau</a:t>
            </a:r>
            <a:br>
              <a:rPr lang="en-US" sz="3000" dirty="0" smtClean="0"/>
            </a:br>
            <a:r>
              <a:rPr lang="en-US" sz="3000" dirty="0" smtClean="0"/>
              <a:t>Luca Martini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IETF 81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626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draft describes </a:t>
            </a:r>
            <a:r>
              <a:rPr lang="en-US" dirty="0"/>
              <a:t>a unified </a:t>
            </a:r>
            <a:r>
              <a:rPr lang="en-US" dirty="0" smtClean="0"/>
              <a:t>control channel for </a:t>
            </a:r>
            <a:r>
              <a:rPr lang="en-US" dirty="0"/>
              <a:t>Virtual </a:t>
            </a:r>
            <a:r>
              <a:rPr lang="en-US" dirty="0" smtClean="0"/>
              <a:t>Circuit Connectivity </a:t>
            </a:r>
            <a:r>
              <a:rPr lang="en-US" dirty="0"/>
              <a:t>Verification (VCCV</a:t>
            </a:r>
            <a:r>
              <a:rPr lang="en-US" dirty="0" smtClean="0"/>
              <a:t>) which could represent VCCV version 2.</a:t>
            </a:r>
            <a:endParaRPr lang="en-US" dirty="0"/>
          </a:p>
          <a:p>
            <a:r>
              <a:rPr lang="en-US" dirty="0" smtClean="0"/>
              <a:t>Supports all </a:t>
            </a:r>
            <a:r>
              <a:rPr lang="en-US" dirty="0"/>
              <a:t>supported access circuit and transport types currently defined </a:t>
            </a:r>
            <a:r>
              <a:rPr lang="en-US" dirty="0" smtClean="0"/>
              <a:t>for </a:t>
            </a:r>
            <a:r>
              <a:rPr lang="en-US" dirty="0"/>
              <a:t>PWs, as well as </a:t>
            </a:r>
            <a:r>
              <a:rPr lang="en-US" dirty="0" smtClean="0"/>
              <a:t>those supported by </a:t>
            </a:r>
            <a:r>
              <a:rPr lang="en-US" dirty="0"/>
              <a:t>The MPLS </a:t>
            </a:r>
            <a:r>
              <a:rPr lang="en-US" dirty="0" smtClean="0"/>
              <a:t>Transport </a:t>
            </a:r>
            <a:r>
              <a:rPr lang="en-US" dirty="0"/>
              <a:t>Profile.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new mode is intended to update and </a:t>
            </a:r>
            <a:r>
              <a:rPr lang="en-US" dirty="0" smtClean="0"/>
              <a:t>supersede the capability and operational rules described </a:t>
            </a:r>
            <a:r>
              <a:rPr lang="en-US" dirty="0"/>
              <a:t>in </a:t>
            </a:r>
            <a:r>
              <a:rPr lang="en-US" dirty="0" smtClean="0"/>
              <a:t>RFC5085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602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Operation and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variety </a:t>
            </a:r>
            <a:r>
              <a:rPr lang="en-US" dirty="0"/>
              <a:t>of VCCV </a:t>
            </a:r>
            <a:r>
              <a:rPr lang="en-US" dirty="0" smtClean="0"/>
              <a:t>CC and CV types other wise know as "</a:t>
            </a:r>
            <a:r>
              <a:rPr lang="en-US" dirty="0"/>
              <a:t>modes" have been </a:t>
            </a:r>
            <a:r>
              <a:rPr lang="en-US" dirty="0" smtClean="0"/>
              <a:t>created, not only to support current hardware, but to support </a:t>
            </a:r>
            <a:r>
              <a:rPr lang="en-US" dirty="0"/>
              <a:t>legacy </a:t>
            </a:r>
            <a:r>
              <a:rPr lang="en-US" dirty="0" smtClean="0"/>
              <a:t>hardware</a:t>
            </a:r>
          </a:p>
          <a:p>
            <a:r>
              <a:rPr lang="en-US" dirty="0" smtClean="0"/>
              <a:t>The </a:t>
            </a:r>
            <a:r>
              <a:rPr lang="en-US" dirty="0"/>
              <a:t>MPLS Transport Profile (MPLS-TP</a:t>
            </a:r>
            <a:r>
              <a:rPr lang="en-US" dirty="0" smtClean="0"/>
              <a:t>) requirements [</a:t>
            </a:r>
            <a:r>
              <a:rPr lang="en-US" dirty="0"/>
              <a:t>RFC5654</a:t>
            </a:r>
            <a:r>
              <a:rPr lang="en-US" dirty="0" smtClean="0"/>
              <a:t>] require support of VCCV </a:t>
            </a:r>
            <a:r>
              <a:rPr lang="en-US" dirty="0"/>
              <a:t>when an MPLS-TP PSN is in </a:t>
            </a:r>
            <a:r>
              <a:rPr lang="en-US" dirty="0" smtClean="0"/>
              <a:t>use.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GAL-ACH had to be created</a:t>
            </a:r>
            <a:r>
              <a:rPr lang="en-US" dirty="0" smtClean="0"/>
              <a:t>; </a:t>
            </a:r>
            <a:r>
              <a:rPr lang="en-US" dirty="0"/>
              <a:t>this effectively resulted in another mode of operation</a:t>
            </a:r>
            <a:r>
              <a:rPr lang="en-US" dirty="0" smtClean="0"/>
              <a:t>.</a:t>
            </a:r>
          </a:p>
          <a:p>
            <a:r>
              <a:rPr lang="en-US" dirty="0"/>
              <a:t>The difficulty of operating these different combinations of "modes" have been detailed in an implementation survey the PWE3 Working Group conducted. 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940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VCCV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draft simplifies </a:t>
            </a:r>
            <a:r>
              <a:rPr lang="en-US" dirty="0"/>
              <a:t>the modes of operation of </a:t>
            </a:r>
            <a:r>
              <a:rPr lang="en-US" dirty="0" smtClean="0"/>
              <a:t>VCCV   </a:t>
            </a:r>
            <a:r>
              <a:rPr lang="en-US" dirty="0"/>
              <a:t>down to a single mode of operation we refer to as type </a:t>
            </a:r>
            <a:r>
              <a:rPr lang="en-US" dirty="0" smtClean="0"/>
              <a:t>4.</a:t>
            </a:r>
          </a:p>
          <a:p>
            <a:r>
              <a:rPr lang="en-US" dirty="0" smtClean="0"/>
              <a:t>This </a:t>
            </a:r>
            <a:r>
              <a:rPr lang="en-US" dirty="0"/>
              <a:t>mode simply defines two ways to run VCCV:</a:t>
            </a:r>
          </a:p>
          <a:p>
            <a:pPr marL="800100" lvl="1" indent="-342900">
              <a:buAutoNum type="arabicParenR"/>
            </a:pPr>
            <a:r>
              <a:rPr lang="en-US" dirty="0" smtClean="0"/>
              <a:t>with </a:t>
            </a:r>
            <a:r>
              <a:rPr lang="en-US" dirty="0"/>
              <a:t>a control </a:t>
            </a:r>
            <a:r>
              <a:rPr lang="en-US" dirty="0" smtClean="0"/>
              <a:t>word. </a:t>
            </a:r>
            <a:endParaRPr lang="en-US" dirty="0"/>
          </a:p>
          <a:p>
            <a:pPr marL="800100" lvl="1" indent="-342900">
              <a:buAutoNum type="arabicParenR"/>
            </a:pPr>
            <a:r>
              <a:rPr lang="en-US" dirty="0" smtClean="0"/>
              <a:t>without </a:t>
            </a:r>
            <a:r>
              <a:rPr lang="en-US" dirty="0"/>
              <a:t>a control word, but with </a:t>
            </a:r>
            <a:r>
              <a:rPr lang="en-US" dirty="0" smtClean="0"/>
              <a:t>a </a:t>
            </a:r>
            <a:r>
              <a:rPr lang="en-US" dirty="0"/>
              <a:t>ACH encapsulation making it easy to handle all of the </a:t>
            </a:r>
            <a:r>
              <a:rPr lang="en-US" dirty="0" smtClean="0"/>
              <a:t>other </a:t>
            </a:r>
            <a:r>
              <a:rPr lang="en-US" dirty="0"/>
              <a:t>cases handled by the other modes of VCCV. </a:t>
            </a:r>
          </a:p>
          <a:p>
            <a:pPr marL="400050"/>
            <a:r>
              <a:rPr lang="en-US" dirty="0" smtClean="0"/>
              <a:t>In both cases </a:t>
            </a:r>
            <a:r>
              <a:rPr lang="en-US" dirty="0"/>
              <a:t>it </a:t>
            </a:r>
            <a:r>
              <a:rPr lang="en-US" dirty="0" smtClean="0"/>
              <a:t>will </a:t>
            </a:r>
            <a:r>
              <a:rPr lang="en-US" dirty="0"/>
              <a:t>be mandatory to implement and use that </a:t>
            </a:r>
            <a:r>
              <a:rPr lang="en-US" dirty="0" smtClean="0"/>
              <a:t>mode if it is supported, </a:t>
            </a:r>
            <a:r>
              <a:rPr lang="en-US" dirty="0"/>
              <a:t>thus </a:t>
            </a:r>
            <a:r>
              <a:rPr lang="en-US" dirty="0" smtClean="0"/>
              <a:t>simplifying the </a:t>
            </a:r>
            <a:r>
              <a:rPr lang="en-US" dirty="0"/>
              <a:t>implementation and operation of the protocol.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317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VCCV Capability Advertisement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capability advertisement MUST match that c-bit </a:t>
            </a:r>
            <a:r>
              <a:rPr lang="en-US" dirty="0" smtClean="0"/>
              <a:t>setting that </a:t>
            </a:r>
            <a:r>
              <a:rPr lang="en-US" dirty="0"/>
              <a:t>is advertised in the PW FEC element. 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n-US" dirty="0"/>
              <a:t>the c-bit is set</a:t>
            </a:r>
            <a:r>
              <a:rPr lang="en-US" dirty="0" smtClean="0"/>
              <a:t>, indicating </a:t>
            </a:r>
            <a:r>
              <a:rPr lang="en-US" dirty="0"/>
              <a:t>the use of the control word, type 1 MUST be </a:t>
            </a:r>
            <a:r>
              <a:rPr lang="en-US" dirty="0" smtClean="0"/>
              <a:t>advertised and </a:t>
            </a:r>
            <a:r>
              <a:rPr lang="en-US" dirty="0"/>
              <a:t>type 4 MUST NOT be advertised. If the c-bit is not set</a:t>
            </a:r>
            <a:r>
              <a:rPr lang="en-US" dirty="0" smtClean="0"/>
              <a:t>, indicating </a:t>
            </a:r>
            <a:r>
              <a:rPr lang="en-US" dirty="0"/>
              <a:t>that the control word is not in use, type 4 </a:t>
            </a:r>
            <a:r>
              <a:rPr lang="en-US" dirty="0" smtClean="0"/>
              <a:t>MUST be </a:t>
            </a:r>
            <a:r>
              <a:rPr lang="en-US" dirty="0"/>
              <a:t>advertised, and type 1 MUST NOT be advertised.</a:t>
            </a:r>
          </a:p>
          <a:p>
            <a:r>
              <a:rPr lang="en-US" dirty="0" smtClean="0"/>
              <a:t>A </a:t>
            </a:r>
            <a:r>
              <a:rPr lang="en-US" dirty="0"/>
              <a:t>PE supporting Type 4 MAY advertise other CC </a:t>
            </a:r>
            <a:r>
              <a:rPr lang="en-US" dirty="0" smtClean="0"/>
              <a:t>types as </a:t>
            </a:r>
            <a:r>
              <a:rPr lang="en-US" dirty="0"/>
              <a:t>defined in </a:t>
            </a:r>
            <a:r>
              <a:rPr lang="en-US" dirty="0" smtClean="0"/>
              <a:t>RFC5085 but if </a:t>
            </a:r>
            <a:r>
              <a:rPr lang="en-US" dirty="0"/>
              <a:t>the remote PE also supports </a:t>
            </a:r>
            <a:r>
              <a:rPr lang="en-US" dirty="0" smtClean="0"/>
              <a:t>Type 4</a:t>
            </a:r>
            <a:r>
              <a:rPr lang="en-US" dirty="0"/>
              <a:t>, then Type 4 MUST be used </a:t>
            </a:r>
            <a:r>
              <a:rPr lang="en-US" dirty="0" smtClean="0"/>
              <a:t>superseding </a:t>
            </a:r>
            <a:r>
              <a:rPr lang="en-US" dirty="0"/>
              <a:t>the </a:t>
            </a:r>
            <a:r>
              <a:rPr lang="en-US" dirty="0" smtClean="0"/>
              <a:t>Capability Advertisement </a:t>
            </a:r>
            <a:r>
              <a:rPr lang="en-US" dirty="0"/>
              <a:t>Selection rules of section 7 from RFC5085.</a:t>
            </a:r>
          </a:p>
          <a:p>
            <a:r>
              <a:rPr lang="en-US" dirty="0"/>
              <a:t>If a remote PE does not support Type 4, then the </a:t>
            </a:r>
            <a:r>
              <a:rPr lang="en-US" dirty="0" smtClean="0"/>
              <a:t>rules from </a:t>
            </a:r>
            <a:r>
              <a:rPr lang="en-US" dirty="0"/>
              <a:t>section 7 of RFC5085 apply. If a CW is in use, </a:t>
            </a:r>
            <a:r>
              <a:rPr lang="en-US" dirty="0" smtClean="0"/>
              <a:t>then Type </a:t>
            </a:r>
            <a:r>
              <a:rPr lang="en-US" dirty="0"/>
              <a:t>4 is not applicable, and therefore the </a:t>
            </a:r>
            <a:r>
              <a:rPr lang="en-US" dirty="0" smtClean="0"/>
              <a:t>normal capability </a:t>
            </a:r>
            <a:r>
              <a:rPr lang="en-US" dirty="0"/>
              <a:t>advertisement selection rules of section </a:t>
            </a:r>
            <a:r>
              <a:rPr lang="en-US" dirty="0" smtClean="0"/>
              <a:t>7from </a:t>
            </a:r>
            <a:r>
              <a:rPr lang="en-US" dirty="0"/>
              <a:t>RFC5085 apply.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4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Placement of the PW label and GAL have been swapped since last version based on feedback from the mailing list.</a:t>
            </a:r>
          </a:p>
          <a:p>
            <a:r>
              <a:rPr lang="en-US" dirty="0" smtClean="0"/>
              <a:t>How </a:t>
            </a:r>
            <a:r>
              <a:rPr lang="en-US" dirty="0" smtClean="0"/>
              <a:t>to proceed?</a:t>
            </a:r>
          </a:p>
          <a:p>
            <a:pPr lvl="1"/>
            <a:r>
              <a:rPr lang="en-US" dirty="0" smtClean="0"/>
              <a:t>Do we create a new draft that clearly supersedes RFC5085?</a:t>
            </a:r>
          </a:p>
          <a:p>
            <a:pPr lvl="1"/>
            <a:r>
              <a:rPr lang="en-US" dirty="0" smtClean="0"/>
              <a:t>Do we progress RFC5085 to PS with these changes as updates based on the WG’s and implementation input (i.e.: implementation survey)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Adopt this as a WG draft?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4612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3216</TotalTime>
  <Words>519</Words>
  <Application>Microsoft Macintosh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Executive</vt:lpstr>
      <vt:lpstr>A Unified Control Channel for Pseudowires draft-nadeau-pwe3-vccv-2-02   Thomas D. Nadeau Luca Martini</vt:lpstr>
      <vt:lpstr>Overview</vt:lpstr>
      <vt:lpstr>Current Operation and Issues</vt:lpstr>
      <vt:lpstr>Solution: VCCV 2.0</vt:lpstr>
      <vt:lpstr>VCCV Capability Advertisement</vt:lpstr>
      <vt:lpstr>Outstanding Issues</vt:lpstr>
    </vt:vector>
  </TitlesOfParts>
  <Company>British Telecom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Unified Control Channel for Pseudowires draft-nadeau-pwe3-vccv-2-01   Thomas D. Nadeau Luca Martini</dc:title>
  <dc:creator>Thomas Nadeau</dc:creator>
  <cp:lastModifiedBy>Thomas Nadeau</cp:lastModifiedBy>
  <cp:revision>7</cp:revision>
  <dcterms:created xsi:type="dcterms:W3CDTF">2011-03-25T17:54:54Z</dcterms:created>
  <dcterms:modified xsi:type="dcterms:W3CDTF">2011-07-26T11:55:59Z</dcterms:modified>
</cp:coreProperties>
</file>