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Lst>
  <p:notesMasterIdLst>
    <p:notesMasterId r:id="rId14"/>
  </p:notesMasterIdLst>
  <p:handoutMasterIdLst>
    <p:handoutMasterId r:id="rId15"/>
  </p:handoutMasterIdLst>
  <p:sldIdLst>
    <p:sldId id="256" r:id="rId3"/>
    <p:sldId id="275" r:id="rId4"/>
    <p:sldId id="257" r:id="rId5"/>
    <p:sldId id="258" r:id="rId6"/>
    <p:sldId id="273" r:id="rId7"/>
    <p:sldId id="274" r:id="rId8"/>
    <p:sldId id="269" r:id="rId9"/>
    <p:sldId id="267" r:id="rId10"/>
    <p:sldId id="271" r:id="rId11"/>
    <p:sldId id="270" r:id="rId12"/>
    <p:sldId id="263" r:id="rId13"/>
  </p:sldIdLst>
  <p:sldSz cx="9144000" cy="6858000" type="screen4x3"/>
  <p:notesSz cx="7077075" cy="9051925"/>
  <p:defaultTextStyle>
    <a:defPPr>
      <a:defRPr lang="en-GB"/>
    </a:defPPr>
    <a:lvl1pPr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Arial" charset="0"/>
      </a:defRPr>
    </a:lvl1pPr>
    <a:lvl2pPr marL="742950" indent="-285750"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Arial" charset="0"/>
      </a:defRPr>
    </a:lvl2pPr>
    <a:lvl3pPr marL="1143000" indent="-228600"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Arial" charset="0"/>
      </a:defRPr>
    </a:lvl3pPr>
    <a:lvl4pPr marL="1600200" indent="-228600"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Arial" charset="0"/>
      </a:defRPr>
    </a:lvl4pPr>
    <a:lvl5pPr marL="2057400" indent="-228600"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Arial" charset="0"/>
      </a:defRPr>
    </a:lvl5pPr>
    <a:lvl6pPr marL="2286000" algn="l" defTabSz="914400" rtl="0" eaLnBrk="1" latinLnBrk="0" hangingPunct="1">
      <a:defRPr kern="1200">
        <a:solidFill>
          <a:schemeClr val="bg1"/>
        </a:solidFill>
        <a:latin typeface="Arial" charset="0"/>
        <a:ea typeface="+mn-ea"/>
        <a:cs typeface="Arial" charset="0"/>
      </a:defRPr>
    </a:lvl6pPr>
    <a:lvl7pPr marL="2743200" algn="l" defTabSz="914400" rtl="0" eaLnBrk="1" latinLnBrk="0" hangingPunct="1">
      <a:defRPr kern="1200">
        <a:solidFill>
          <a:schemeClr val="bg1"/>
        </a:solidFill>
        <a:latin typeface="Arial" charset="0"/>
        <a:ea typeface="+mn-ea"/>
        <a:cs typeface="Arial" charset="0"/>
      </a:defRPr>
    </a:lvl7pPr>
    <a:lvl8pPr marL="3200400" algn="l" defTabSz="914400" rtl="0" eaLnBrk="1" latinLnBrk="0" hangingPunct="1">
      <a:defRPr kern="1200">
        <a:solidFill>
          <a:schemeClr val="bg1"/>
        </a:solidFill>
        <a:latin typeface="Arial" charset="0"/>
        <a:ea typeface="+mn-ea"/>
        <a:cs typeface="Arial" charset="0"/>
      </a:defRPr>
    </a:lvl8pPr>
    <a:lvl9pPr marL="3657600" algn="l" defTabSz="914400" rtl="0" eaLnBrk="1" latinLnBrk="0" hangingPunct="1">
      <a:defRPr kern="1200">
        <a:solidFill>
          <a:schemeClr val="bg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1656" y="-276"/>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9" d="100"/>
          <a:sy n="59" d="100"/>
        </p:scale>
        <p:origin x="-1752" y="-72"/>
      </p:cViewPr>
      <p:guideLst>
        <p:guide orient="horz" pos="2851"/>
        <p:guide pos="222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7050" cy="452438"/>
          </a:xfrm>
          <a:prstGeom prst="rect">
            <a:avLst/>
          </a:prstGeom>
        </p:spPr>
        <p:txBody>
          <a:bodyPr vert="horz" lIns="91440" tIns="45720" rIns="91440" bIns="45720" rtlCol="0"/>
          <a:lstStyle>
            <a:lvl1pPr algn="l">
              <a:defRPr sz="1200" smtClean="0"/>
            </a:lvl1pPr>
          </a:lstStyle>
          <a:p>
            <a:pPr>
              <a:defRPr/>
            </a:pPr>
            <a:endParaRPr lang="en-US"/>
          </a:p>
        </p:txBody>
      </p:sp>
      <p:sp>
        <p:nvSpPr>
          <p:cNvPr id="3" name="Date Placeholder 2"/>
          <p:cNvSpPr>
            <a:spLocks noGrp="1"/>
          </p:cNvSpPr>
          <p:nvPr>
            <p:ph type="dt" sz="quarter" idx="1"/>
          </p:nvPr>
        </p:nvSpPr>
        <p:spPr>
          <a:xfrm>
            <a:off x="4008438" y="0"/>
            <a:ext cx="3067050" cy="452438"/>
          </a:xfrm>
          <a:prstGeom prst="rect">
            <a:avLst/>
          </a:prstGeom>
        </p:spPr>
        <p:txBody>
          <a:bodyPr vert="horz" lIns="91440" tIns="45720" rIns="91440" bIns="45720" rtlCol="0"/>
          <a:lstStyle>
            <a:lvl1pPr algn="r">
              <a:defRPr sz="1200" smtClean="0"/>
            </a:lvl1pPr>
          </a:lstStyle>
          <a:p>
            <a:pPr>
              <a:defRPr/>
            </a:pPr>
            <a:fld id="{3B018052-0DF3-4C6D-9C09-3B0B74FCAC5B}" type="datetimeFigureOut">
              <a:rPr lang="en-US"/>
              <a:pPr>
                <a:defRPr/>
              </a:pPr>
              <a:t>7/24/2011</a:t>
            </a:fld>
            <a:endParaRPr lang="en-US"/>
          </a:p>
        </p:txBody>
      </p:sp>
      <p:sp>
        <p:nvSpPr>
          <p:cNvPr id="4" name="Footer Placeholder 3"/>
          <p:cNvSpPr>
            <a:spLocks noGrp="1"/>
          </p:cNvSpPr>
          <p:nvPr>
            <p:ph type="ftr" sz="quarter" idx="2"/>
          </p:nvPr>
        </p:nvSpPr>
        <p:spPr>
          <a:xfrm>
            <a:off x="0" y="8597900"/>
            <a:ext cx="3067050" cy="452438"/>
          </a:xfrm>
          <a:prstGeom prst="rect">
            <a:avLst/>
          </a:prstGeom>
        </p:spPr>
        <p:txBody>
          <a:bodyPr vert="horz" lIns="91440" tIns="45720" rIns="91440" bIns="45720" rtlCol="0" anchor="b"/>
          <a:lstStyle>
            <a:lvl1pPr algn="l">
              <a:defRPr sz="1200" smtClean="0"/>
            </a:lvl1pPr>
          </a:lstStyle>
          <a:p>
            <a:pPr>
              <a:defRPr/>
            </a:pPr>
            <a:endParaRPr lang="en-US"/>
          </a:p>
        </p:txBody>
      </p:sp>
      <p:sp>
        <p:nvSpPr>
          <p:cNvPr id="5" name="Slide Number Placeholder 4"/>
          <p:cNvSpPr>
            <a:spLocks noGrp="1"/>
          </p:cNvSpPr>
          <p:nvPr>
            <p:ph type="sldNum" sz="quarter" idx="3"/>
          </p:nvPr>
        </p:nvSpPr>
        <p:spPr>
          <a:xfrm>
            <a:off x="4008438" y="8597900"/>
            <a:ext cx="3067050" cy="452438"/>
          </a:xfrm>
          <a:prstGeom prst="rect">
            <a:avLst/>
          </a:prstGeom>
        </p:spPr>
        <p:txBody>
          <a:bodyPr vert="horz" lIns="91440" tIns="45720" rIns="91440" bIns="45720" rtlCol="0" anchor="b"/>
          <a:lstStyle>
            <a:lvl1pPr algn="r">
              <a:defRPr sz="1200" smtClean="0"/>
            </a:lvl1pPr>
          </a:lstStyle>
          <a:p>
            <a:pPr>
              <a:defRPr/>
            </a:pPr>
            <a:fld id="{BDB616A4-1A20-41D3-A079-823B88451E40}" type="slidenum">
              <a:rPr lang="en-US"/>
              <a:pPr>
                <a:defRPr/>
              </a:pPr>
              <a:t>‹#›</a:t>
            </a:fld>
            <a:endParaRPr lang="en-US"/>
          </a:p>
        </p:txBody>
      </p:sp>
    </p:spTree>
    <p:extLst>
      <p:ext uri="{BB962C8B-B14F-4D97-AF65-F5344CB8AC3E}">
        <p14:creationId xmlns:p14="http://schemas.microsoft.com/office/powerpoint/2010/main" val="30294674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4" name="AutoShape 1"/>
          <p:cNvSpPr>
            <a:spLocks noChangeArrowheads="1"/>
          </p:cNvSpPr>
          <p:nvPr/>
        </p:nvSpPr>
        <p:spPr bwMode="auto">
          <a:xfrm>
            <a:off x="0" y="0"/>
            <a:ext cx="7077075" cy="9051925"/>
          </a:xfrm>
          <a:prstGeom prst="roundRect">
            <a:avLst>
              <a:gd name="adj" fmla="val 23"/>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3315" name="Text Box 2"/>
          <p:cNvSpPr txBox="1">
            <a:spLocks noChangeArrowheads="1"/>
          </p:cNvSpPr>
          <p:nvPr/>
        </p:nvSpPr>
        <p:spPr bwMode="auto">
          <a:xfrm>
            <a:off x="0" y="0"/>
            <a:ext cx="3067050"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3316" name="Text Box 3"/>
          <p:cNvSpPr txBox="1">
            <a:spLocks noChangeArrowheads="1"/>
          </p:cNvSpPr>
          <p:nvPr/>
        </p:nvSpPr>
        <p:spPr bwMode="auto">
          <a:xfrm>
            <a:off x="4010025" y="0"/>
            <a:ext cx="3067050"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3317" name="Rectangle 4"/>
          <p:cNvSpPr>
            <a:spLocks noGrp="1" noRot="1" noChangeAspect="1" noChangeArrowheads="1"/>
          </p:cNvSpPr>
          <p:nvPr>
            <p:ph type="sldImg"/>
          </p:nvPr>
        </p:nvSpPr>
        <p:spPr bwMode="auto">
          <a:xfrm>
            <a:off x="1276350" y="679450"/>
            <a:ext cx="4522788" cy="3392488"/>
          </a:xfrm>
          <a:prstGeom prst="rect">
            <a:avLst/>
          </a:prstGeom>
          <a:noFill/>
          <a:ln w="936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p:nvPr>
        </p:nvSpPr>
        <p:spPr bwMode="auto">
          <a:xfrm>
            <a:off x="942975" y="4298950"/>
            <a:ext cx="5189538" cy="4071938"/>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endParaRPr lang="en-US" noProof="0"/>
          </a:p>
        </p:txBody>
      </p:sp>
      <p:sp>
        <p:nvSpPr>
          <p:cNvPr id="13319" name="Text Box 6"/>
          <p:cNvSpPr txBox="1">
            <a:spLocks noChangeArrowheads="1"/>
          </p:cNvSpPr>
          <p:nvPr/>
        </p:nvSpPr>
        <p:spPr bwMode="auto">
          <a:xfrm>
            <a:off x="0" y="8599488"/>
            <a:ext cx="3067050"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3079" name="Rectangle 7"/>
          <p:cNvSpPr>
            <a:spLocks noGrp="1" noChangeArrowheads="1"/>
          </p:cNvSpPr>
          <p:nvPr>
            <p:ph type="sldNum"/>
          </p:nvPr>
        </p:nvSpPr>
        <p:spPr bwMode="auto">
          <a:xfrm>
            <a:off x="4010025" y="8599488"/>
            <a:ext cx="3065463" cy="450850"/>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a:buFont typeface="Times New Roman" charset="0"/>
              <a:buNone/>
              <a:tabLst>
                <a:tab pos="723900" algn="l"/>
                <a:tab pos="1447800" algn="l"/>
                <a:tab pos="2171700" algn="l"/>
                <a:tab pos="2895600" algn="l"/>
              </a:tabLst>
              <a:defRPr sz="1200">
                <a:solidFill>
                  <a:srgbClr val="000000"/>
                </a:solidFill>
                <a:latin typeface="Times New Roman" charset="0"/>
              </a:defRPr>
            </a:lvl1pPr>
          </a:lstStyle>
          <a:p>
            <a:pPr>
              <a:defRPr/>
            </a:pPr>
            <a:fld id="{8D0B2624-E890-4848-85FC-E68F9DA05C7C}" type="slidenum">
              <a:rPr lang="en-US"/>
              <a:pPr>
                <a:defRPr/>
              </a:pPr>
              <a:t>‹#›</a:t>
            </a:fld>
            <a:endParaRPr lang="en-US"/>
          </a:p>
        </p:txBody>
      </p:sp>
    </p:spTree>
    <p:extLst>
      <p:ext uri="{BB962C8B-B14F-4D97-AF65-F5344CB8AC3E}">
        <p14:creationId xmlns:p14="http://schemas.microsoft.com/office/powerpoint/2010/main" val="41845166"/>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charset="-128"/>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charset="-128"/>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charset="-128"/>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charset="-128"/>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8" name="Rectangle 7"/>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charset="0"/>
                <a:cs typeface="Arial" charset="0"/>
              </a:defRPr>
            </a:lvl1pPr>
            <a:lvl2pPr eaLnBrk="0" hangingPunct="0">
              <a:tabLst>
                <a:tab pos="723900" algn="l"/>
                <a:tab pos="1447800" algn="l"/>
                <a:tab pos="2171700" algn="l"/>
                <a:tab pos="2895600" algn="l"/>
              </a:tabLst>
              <a:defRPr>
                <a:solidFill>
                  <a:schemeClr val="bg1"/>
                </a:solidFill>
                <a:latin typeface="Arial" charset="0"/>
                <a:cs typeface="Arial" charset="0"/>
              </a:defRPr>
            </a:lvl2pPr>
            <a:lvl3pPr eaLnBrk="0" hangingPunct="0">
              <a:tabLst>
                <a:tab pos="723900" algn="l"/>
                <a:tab pos="1447800" algn="l"/>
                <a:tab pos="2171700" algn="l"/>
                <a:tab pos="2895600" algn="l"/>
              </a:tabLst>
              <a:defRPr>
                <a:solidFill>
                  <a:schemeClr val="bg1"/>
                </a:solidFill>
                <a:latin typeface="Arial" charset="0"/>
                <a:cs typeface="Arial" charset="0"/>
              </a:defRPr>
            </a:lvl3pPr>
            <a:lvl4pPr eaLnBrk="0" hangingPunct="0">
              <a:tabLst>
                <a:tab pos="723900" algn="l"/>
                <a:tab pos="1447800" algn="l"/>
                <a:tab pos="2171700" algn="l"/>
                <a:tab pos="2895600" algn="l"/>
              </a:tabLst>
              <a:defRPr>
                <a:solidFill>
                  <a:schemeClr val="bg1"/>
                </a:solidFill>
                <a:latin typeface="Arial" charset="0"/>
                <a:cs typeface="Arial" charset="0"/>
              </a:defRPr>
            </a:lvl4pPr>
            <a:lvl5pPr eaLnBrk="0" hangingPunct="0">
              <a:tabLst>
                <a:tab pos="723900" algn="l"/>
                <a:tab pos="1447800" algn="l"/>
                <a:tab pos="2171700" algn="l"/>
                <a:tab pos="28956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9pPr>
          </a:lstStyle>
          <a:p>
            <a:pPr eaLnBrk="1" hangingPunct="1">
              <a:buFont typeface="Times New Roman" pitchFamily="18" charset="0"/>
              <a:buNone/>
            </a:pPr>
            <a:fld id="{9D48163E-C9AD-42BD-AE13-21B345B4D812}" type="slidenum">
              <a:rPr lang="en-US" smtClean="0">
                <a:solidFill>
                  <a:srgbClr val="000000"/>
                </a:solidFill>
                <a:latin typeface="Times New Roman" pitchFamily="18" charset="0"/>
              </a:rPr>
              <a:pPr eaLnBrk="1" hangingPunct="1">
                <a:buFont typeface="Times New Roman" pitchFamily="18" charset="0"/>
                <a:buNone/>
              </a:pPr>
              <a:t>1</a:t>
            </a:fld>
            <a:endParaRPr lang="en-US" smtClean="0">
              <a:solidFill>
                <a:srgbClr val="000000"/>
              </a:solidFill>
              <a:latin typeface="Times New Roman" pitchFamily="18" charset="0"/>
            </a:endParaRPr>
          </a:p>
        </p:txBody>
      </p:sp>
      <p:sp>
        <p:nvSpPr>
          <p:cNvPr id="14339" name="Text Box 1"/>
          <p:cNvSpPr>
            <a:spLocks noGrp="1" noRot="1" noChangeAspect="1" noChangeArrowheads="1" noTextEdit="1"/>
          </p:cNvSpPr>
          <p:nvPr>
            <p:ph type="sldImg"/>
          </p:nvPr>
        </p:nvSpPr>
        <p:spPr>
          <a:xfrm>
            <a:off x="1276350" y="679450"/>
            <a:ext cx="4524375" cy="3394075"/>
          </a:xfrm>
          <a:solidFill>
            <a:srgbClr val="FFFFFF"/>
          </a:solidFill>
          <a:ln/>
        </p:spPr>
      </p:sp>
      <p:sp>
        <p:nvSpPr>
          <p:cNvPr id="14340" name="Text Box 2"/>
          <p:cNvSpPr>
            <a:spLocks noGrp="1" noChangeArrowheads="1"/>
          </p:cNvSpPr>
          <p:nvPr>
            <p:ph type="body" idx="1"/>
          </p:nvPr>
        </p:nvSpPr>
        <p:spPr>
          <a:xfrm>
            <a:off x="942975" y="4298950"/>
            <a:ext cx="5191125" cy="4167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mtClean="0">
              <a:latin typeface="Times New Roman" pitchFamily="18" charset="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2" name="Rectangle 7"/>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charset="0"/>
                <a:cs typeface="Arial" charset="0"/>
              </a:defRPr>
            </a:lvl1pPr>
            <a:lvl2pPr eaLnBrk="0" hangingPunct="0">
              <a:tabLst>
                <a:tab pos="723900" algn="l"/>
                <a:tab pos="1447800" algn="l"/>
                <a:tab pos="2171700" algn="l"/>
                <a:tab pos="2895600" algn="l"/>
              </a:tabLst>
              <a:defRPr>
                <a:solidFill>
                  <a:schemeClr val="bg1"/>
                </a:solidFill>
                <a:latin typeface="Arial" charset="0"/>
                <a:cs typeface="Arial" charset="0"/>
              </a:defRPr>
            </a:lvl2pPr>
            <a:lvl3pPr eaLnBrk="0" hangingPunct="0">
              <a:tabLst>
                <a:tab pos="723900" algn="l"/>
                <a:tab pos="1447800" algn="l"/>
                <a:tab pos="2171700" algn="l"/>
                <a:tab pos="2895600" algn="l"/>
              </a:tabLst>
              <a:defRPr>
                <a:solidFill>
                  <a:schemeClr val="bg1"/>
                </a:solidFill>
                <a:latin typeface="Arial" charset="0"/>
                <a:cs typeface="Arial" charset="0"/>
              </a:defRPr>
            </a:lvl3pPr>
            <a:lvl4pPr eaLnBrk="0" hangingPunct="0">
              <a:tabLst>
                <a:tab pos="723900" algn="l"/>
                <a:tab pos="1447800" algn="l"/>
                <a:tab pos="2171700" algn="l"/>
                <a:tab pos="2895600" algn="l"/>
              </a:tabLst>
              <a:defRPr>
                <a:solidFill>
                  <a:schemeClr val="bg1"/>
                </a:solidFill>
                <a:latin typeface="Arial" charset="0"/>
                <a:cs typeface="Arial" charset="0"/>
              </a:defRPr>
            </a:lvl4pPr>
            <a:lvl5pPr eaLnBrk="0" hangingPunct="0">
              <a:tabLst>
                <a:tab pos="723900" algn="l"/>
                <a:tab pos="1447800" algn="l"/>
                <a:tab pos="2171700" algn="l"/>
                <a:tab pos="28956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9pPr>
          </a:lstStyle>
          <a:p>
            <a:pPr eaLnBrk="1" hangingPunct="1">
              <a:buFont typeface="Times New Roman" pitchFamily="18" charset="0"/>
              <a:buNone/>
            </a:pPr>
            <a:fld id="{84B8A22F-A5EA-428D-8E22-601EA49B3E5F}" type="slidenum">
              <a:rPr lang="en-US" smtClean="0">
                <a:solidFill>
                  <a:srgbClr val="000000"/>
                </a:solidFill>
                <a:latin typeface="Times New Roman" pitchFamily="18" charset="0"/>
              </a:rPr>
              <a:pPr eaLnBrk="1" hangingPunct="1">
                <a:buFont typeface="Times New Roman" pitchFamily="18" charset="0"/>
                <a:buNone/>
              </a:pPr>
              <a:t>3</a:t>
            </a:fld>
            <a:endParaRPr lang="en-US" smtClean="0">
              <a:solidFill>
                <a:srgbClr val="000000"/>
              </a:solidFill>
              <a:latin typeface="Times New Roman" pitchFamily="18" charset="0"/>
            </a:endParaRPr>
          </a:p>
        </p:txBody>
      </p:sp>
      <p:sp>
        <p:nvSpPr>
          <p:cNvPr id="15363" name="Text Box 1"/>
          <p:cNvSpPr>
            <a:spLocks noGrp="1" noRot="1" noChangeAspect="1" noChangeArrowheads="1" noTextEdit="1"/>
          </p:cNvSpPr>
          <p:nvPr>
            <p:ph type="sldImg"/>
          </p:nvPr>
        </p:nvSpPr>
        <p:spPr>
          <a:xfrm>
            <a:off x="1276350" y="679450"/>
            <a:ext cx="4524375" cy="3394075"/>
          </a:xfrm>
          <a:solidFill>
            <a:srgbClr val="FFFFFF"/>
          </a:solidFill>
          <a:ln/>
        </p:spPr>
      </p:sp>
      <p:sp>
        <p:nvSpPr>
          <p:cNvPr id="15364" name="Text Box 2"/>
          <p:cNvSpPr>
            <a:spLocks noGrp="1" noChangeArrowheads="1"/>
          </p:cNvSpPr>
          <p:nvPr>
            <p:ph type="body" idx="1"/>
          </p:nvPr>
        </p:nvSpPr>
        <p:spPr>
          <a:xfrm>
            <a:off x="942975" y="4298950"/>
            <a:ext cx="5191125" cy="4167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mtClean="0">
              <a:latin typeface="Times New Roman" pitchFamily="18" charset="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7"/>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charset="0"/>
                <a:cs typeface="Arial" charset="0"/>
              </a:defRPr>
            </a:lvl1pPr>
            <a:lvl2pPr eaLnBrk="0" hangingPunct="0">
              <a:tabLst>
                <a:tab pos="723900" algn="l"/>
                <a:tab pos="1447800" algn="l"/>
                <a:tab pos="2171700" algn="l"/>
                <a:tab pos="2895600" algn="l"/>
              </a:tabLst>
              <a:defRPr>
                <a:solidFill>
                  <a:schemeClr val="bg1"/>
                </a:solidFill>
                <a:latin typeface="Arial" charset="0"/>
                <a:cs typeface="Arial" charset="0"/>
              </a:defRPr>
            </a:lvl2pPr>
            <a:lvl3pPr eaLnBrk="0" hangingPunct="0">
              <a:tabLst>
                <a:tab pos="723900" algn="l"/>
                <a:tab pos="1447800" algn="l"/>
                <a:tab pos="2171700" algn="l"/>
                <a:tab pos="2895600" algn="l"/>
              </a:tabLst>
              <a:defRPr>
                <a:solidFill>
                  <a:schemeClr val="bg1"/>
                </a:solidFill>
                <a:latin typeface="Arial" charset="0"/>
                <a:cs typeface="Arial" charset="0"/>
              </a:defRPr>
            </a:lvl3pPr>
            <a:lvl4pPr eaLnBrk="0" hangingPunct="0">
              <a:tabLst>
                <a:tab pos="723900" algn="l"/>
                <a:tab pos="1447800" algn="l"/>
                <a:tab pos="2171700" algn="l"/>
                <a:tab pos="2895600" algn="l"/>
              </a:tabLst>
              <a:defRPr>
                <a:solidFill>
                  <a:schemeClr val="bg1"/>
                </a:solidFill>
                <a:latin typeface="Arial" charset="0"/>
                <a:cs typeface="Arial" charset="0"/>
              </a:defRPr>
            </a:lvl4pPr>
            <a:lvl5pPr eaLnBrk="0" hangingPunct="0">
              <a:tabLst>
                <a:tab pos="723900" algn="l"/>
                <a:tab pos="1447800" algn="l"/>
                <a:tab pos="2171700" algn="l"/>
                <a:tab pos="28956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9pPr>
          </a:lstStyle>
          <a:p>
            <a:pPr eaLnBrk="1" hangingPunct="1">
              <a:buFont typeface="Times New Roman" pitchFamily="18" charset="0"/>
              <a:buNone/>
            </a:pPr>
            <a:fld id="{87D26FC1-315B-4555-BC04-CB5A0E07081D}" type="slidenum">
              <a:rPr lang="en-US" smtClean="0">
                <a:solidFill>
                  <a:srgbClr val="000000"/>
                </a:solidFill>
                <a:latin typeface="Times New Roman" pitchFamily="18" charset="0"/>
              </a:rPr>
              <a:pPr eaLnBrk="1" hangingPunct="1">
                <a:buFont typeface="Times New Roman" pitchFamily="18" charset="0"/>
                <a:buNone/>
              </a:pPr>
              <a:t>4</a:t>
            </a:fld>
            <a:endParaRPr lang="en-US" smtClean="0">
              <a:solidFill>
                <a:srgbClr val="000000"/>
              </a:solidFill>
              <a:latin typeface="Times New Roman" pitchFamily="18" charset="0"/>
            </a:endParaRPr>
          </a:p>
        </p:txBody>
      </p:sp>
      <p:sp>
        <p:nvSpPr>
          <p:cNvPr id="16387" name="Text Box 1"/>
          <p:cNvSpPr>
            <a:spLocks noGrp="1" noRot="1" noChangeAspect="1" noChangeArrowheads="1" noTextEdit="1"/>
          </p:cNvSpPr>
          <p:nvPr>
            <p:ph type="sldImg"/>
          </p:nvPr>
        </p:nvSpPr>
        <p:spPr>
          <a:xfrm>
            <a:off x="1276350" y="679450"/>
            <a:ext cx="4524375" cy="3394075"/>
          </a:xfrm>
          <a:solidFill>
            <a:srgbClr val="FFFFFF"/>
          </a:solidFill>
          <a:ln/>
        </p:spPr>
      </p:sp>
      <p:sp>
        <p:nvSpPr>
          <p:cNvPr id="16388" name="Text Box 2"/>
          <p:cNvSpPr>
            <a:spLocks noGrp="1" noChangeArrowheads="1"/>
          </p:cNvSpPr>
          <p:nvPr>
            <p:ph type="body" idx="1"/>
          </p:nvPr>
        </p:nvSpPr>
        <p:spPr>
          <a:xfrm>
            <a:off x="942975" y="4298950"/>
            <a:ext cx="5191125" cy="4167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mtClean="0">
              <a:latin typeface="Times New Roman" pitchFamily="18" charset="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8" name="Rectangle 7"/>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charset="0"/>
                <a:cs typeface="Arial" charset="0"/>
              </a:defRPr>
            </a:lvl1pPr>
            <a:lvl2pPr eaLnBrk="0" hangingPunct="0">
              <a:tabLst>
                <a:tab pos="723900" algn="l"/>
                <a:tab pos="1447800" algn="l"/>
                <a:tab pos="2171700" algn="l"/>
                <a:tab pos="2895600" algn="l"/>
              </a:tabLst>
              <a:defRPr>
                <a:solidFill>
                  <a:schemeClr val="bg1"/>
                </a:solidFill>
                <a:latin typeface="Arial" charset="0"/>
                <a:cs typeface="Arial" charset="0"/>
              </a:defRPr>
            </a:lvl2pPr>
            <a:lvl3pPr eaLnBrk="0" hangingPunct="0">
              <a:tabLst>
                <a:tab pos="723900" algn="l"/>
                <a:tab pos="1447800" algn="l"/>
                <a:tab pos="2171700" algn="l"/>
                <a:tab pos="2895600" algn="l"/>
              </a:tabLst>
              <a:defRPr>
                <a:solidFill>
                  <a:schemeClr val="bg1"/>
                </a:solidFill>
                <a:latin typeface="Arial" charset="0"/>
                <a:cs typeface="Arial" charset="0"/>
              </a:defRPr>
            </a:lvl3pPr>
            <a:lvl4pPr eaLnBrk="0" hangingPunct="0">
              <a:tabLst>
                <a:tab pos="723900" algn="l"/>
                <a:tab pos="1447800" algn="l"/>
                <a:tab pos="2171700" algn="l"/>
                <a:tab pos="2895600" algn="l"/>
              </a:tabLst>
              <a:defRPr>
                <a:solidFill>
                  <a:schemeClr val="bg1"/>
                </a:solidFill>
                <a:latin typeface="Arial" charset="0"/>
                <a:cs typeface="Arial" charset="0"/>
              </a:defRPr>
            </a:lvl4pPr>
            <a:lvl5pPr eaLnBrk="0" hangingPunct="0">
              <a:tabLst>
                <a:tab pos="723900" algn="l"/>
                <a:tab pos="1447800" algn="l"/>
                <a:tab pos="2171700" algn="l"/>
                <a:tab pos="28956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9pPr>
          </a:lstStyle>
          <a:p>
            <a:pPr eaLnBrk="1" hangingPunct="1">
              <a:buFont typeface="Times New Roman" pitchFamily="18" charset="0"/>
              <a:buNone/>
            </a:pPr>
            <a:fld id="{BE654005-CCF8-4E8F-AB01-86D484DCBAD2}" type="slidenum">
              <a:rPr lang="en-US" smtClean="0">
                <a:solidFill>
                  <a:srgbClr val="000000"/>
                </a:solidFill>
                <a:latin typeface="Times New Roman" pitchFamily="18" charset="0"/>
              </a:rPr>
              <a:pPr eaLnBrk="1" hangingPunct="1">
                <a:buFont typeface="Times New Roman" pitchFamily="18" charset="0"/>
                <a:buNone/>
              </a:pPr>
              <a:t>11</a:t>
            </a:fld>
            <a:endParaRPr lang="en-US" smtClean="0">
              <a:solidFill>
                <a:srgbClr val="000000"/>
              </a:solidFill>
              <a:latin typeface="Times New Roman" pitchFamily="18" charset="0"/>
            </a:endParaRPr>
          </a:p>
        </p:txBody>
      </p:sp>
      <p:sp>
        <p:nvSpPr>
          <p:cNvPr id="19459" name="Text Box 1"/>
          <p:cNvSpPr>
            <a:spLocks noGrp="1" noRot="1" noChangeAspect="1" noChangeArrowheads="1" noTextEdit="1"/>
          </p:cNvSpPr>
          <p:nvPr>
            <p:ph type="sldImg"/>
          </p:nvPr>
        </p:nvSpPr>
        <p:spPr>
          <a:xfrm>
            <a:off x="1276350" y="679450"/>
            <a:ext cx="4524375" cy="3394075"/>
          </a:xfrm>
          <a:solidFill>
            <a:srgbClr val="FFFFFF"/>
          </a:solidFill>
          <a:ln/>
        </p:spPr>
      </p:sp>
      <p:sp>
        <p:nvSpPr>
          <p:cNvPr id="19460" name="Text Box 2"/>
          <p:cNvSpPr>
            <a:spLocks noGrp="1" noChangeArrowheads="1"/>
          </p:cNvSpPr>
          <p:nvPr>
            <p:ph type="body" idx="1"/>
          </p:nvPr>
        </p:nvSpPr>
        <p:spPr>
          <a:xfrm>
            <a:off x="942975" y="4298950"/>
            <a:ext cx="5191125" cy="4167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mtClean="0">
              <a:latin typeface="Times New Roman" pitchFamily="18" charset="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6"/>
          <p:cNvSpPr>
            <a:spLocks noGrp="1" noChangeArrowheads="1"/>
          </p:cNvSpPr>
          <p:nvPr>
            <p:ph type="sldNum" idx="10"/>
          </p:nvPr>
        </p:nvSpPr>
        <p:spPr>
          <a:ln/>
        </p:spPr>
        <p:txBody>
          <a:bodyPr/>
          <a:lstStyle>
            <a:lvl1pPr>
              <a:defRPr/>
            </a:lvl1pPr>
          </a:lstStyle>
          <a:p>
            <a:pPr>
              <a:defRPr/>
            </a:pPr>
            <a:fld id="{9680CC68-FE57-4426-B78F-EAB08C977300}" type="slidenum">
              <a:rPr lang="en-US"/>
              <a:pPr>
                <a:defRPr/>
              </a:pPr>
              <a:t>‹#›</a:t>
            </a:fld>
            <a:endParaRPr lang="en-US"/>
          </a:p>
        </p:txBody>
      </p:sp>
    </p:spTree>
    <p:extLst>
      <p:ext uri="{BB962C8B-B14F-4D97-AF65-F5344CB8AC3E}">
        <p14:creationId xmlns:p14="http://schemas.microsoft.com/office/powerpoint/2010/main" val="28829164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idx="10"/>
          </p:nvPr>
        </p:nvSpPr>
        <p:spPr>
          <a:ln/>
        </p:spPr>
        <p:txBody>
          <a:bodyPr/>
          <a:lstStyle>
            <a:lvl1pPr>
              <a:defRPr/>
            </a:lvl1pPr>
          </a:lstStyle>
          <a:p>
            <a:pPr>
              <a:defRPr/>
            </a:pPr>
            <a:fld id="{418BB256-86AC-4747-92FD-2A9AFB3824EF}" type="slidenum">
              <a:rPr lang="en-US"/>
              <a:pPr>
                <a:defRPr/>
              </a:pPr>
              <a:t>‹#›</a:t>
            </a:fld>
            <a:endParaRPr lang="en-US"/>
          </a:p>
        </p:txBody>
      </p:sp>
    </p:spTree>
    <p:extLst>
      <p:ext uri="{BB962C8B-B14F-4D97-AF65-F5344CB8AC3E}">
        <p14:creationId xmlns:p14="http://schemas.microsoft.com/office/powerpoint/2010/main" val="39270549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5813" cy="60071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2238"/>
            <a:ext cx="6019800" cy="60071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idx="10"/>
          </p:nvPr>
        </p:nvSpPr>
        <p:spPr>
          <a:ln/>
        </p:spPr>
        <p:txBody>
          <a:bodyPr/>
          <a:lstStyle>
            <a:lvl1pPr>
              <a:defRPr/>
            </a:lvl1pPr>
          </a:lstStyle>
          <a:p>
            <a:pPr>
              <a:defRPr/>
            </a:pPr>
            <a:fld id="{8C9BD30D-AAB8-4B5E-B831-18C407915FE1}" type="slidenum">
              <a:rPr lang="en-US"/>
              <a:pPr>
                <a:defRPr/>
              </a:pPr>
              <a:t>‹#›</a:t>
            </a:fld>
            <a:endParaRPr lang="en-US"/>
          </a:p>
        </p:txBody>
      </p:sp>
    </p:spTree>
    <p:extLst>
      <p:ext uri="{BB962C8B-B14F-4D97-AF65-F5344CB8AC3E}">
        <p14:creationId xmlns:p14="http://schemas.microsoft.com/office/powerpoint/2010/main" val="15618194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8"/>
          <p:cNvSpPr>
            <a:spLocks noGrp="1" noChangeArrowheads="1"/>
          </p:cNvSpPr>
          <p:nvPr>
            <p:ph type="sldNum" idx="10"/>
          </p:nvPr>
        </p:nvSpPr>
        <p:spPr>
          <a:ln/>
        </p:spPr>
        <p:txBody>
          <a:bodyPr/>
          <a:lstStyle>
            <a:lvl1pPr>
              <a:defRPr/>
            </a:lvl1pPr>
          </a:lstStyle>
          <a:p>
            <a:pPr>
              <a:defRPr/>
            </a:pPr>
            <a:fld id="{D3813480-A899-4CD4-B9F3-00987E692553}" type="slidenum">
              <a:rPr lang="en-US"/>
              <a:pPr>
                <a:defRPr/>
              </a:pPr>
              <a:t>‹#›</a:t>
            </a:fld>
            <a:endParaRPr lang="en-US"/>
          </a:p>
        </p:txBody>
      </p:sp>
    </p:spTree>
    <p:extLst>
      <p:ext uri="{BB962C8B-B14F-4D97-AF65-F5344CB8AC3E}">
        <p14:creationId xmlns:p14="http://schemas.microsoft.com/office/powerpoint/2010/main" val="25022478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sldNum" idx="10"/>
          </p:nvPr>
        </p:nvSpPr>
        <p:spPr>
          <a:ln/>
        </p:spPr>
        <p:txBody>
          <a:bodyPr/>
          <a:lstStyle>
            <a:lvl1pPr>
              <a:defRPr/>
            </a:lvl1pPr>
          </a:lstStyle>
          <a:p>
            <a:pPr>
              <a:defRPr/>
            </a:pPr>
            <a:fld id="{7A7EFD06-073F-43C1-A1BF-BDBF65D5EE5A}" type="slidenum">
              <a:rPr lang="en-US"/>
              <a:pPr>
                <a:defRPr/>
              </a:pPr>
              <a:t>‹#›</a:t>
            </a:fld>
            <a:endParaRPr lang="en-US"/>
          </a:p>
        </p:txBody>
      </p:sp>
    </p:spTree>
    <p:extLst>
      <p:ext uri="{BB962C8B-B14F-4D97-AF65-F5344CB8AC3E}">
        <p14:creationId xmlns:p14="http://schemas.microsoft.com/office/powerpoint/2010/main" val="20961372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8"/>
          <p:cNvSpPr>
            <a:spLocks noGrp="1" noChangeArrowheads="1"/>
          </p:cNvSpPr>
          <p:nvPr>
            <p:ph type="sldNum" idx="10"/>
          </p:nvPr>
        </p:nvSpPr>
        <p:spPr>
          <a:ln/>
        </p:spPr>
        <p:txBody>
          <a:bodyPr/>
          <a:lstStyle>
            <a:lvl1pPr>
              <a:defRPr/>
            </a:lvl1pPr>
          </a:lstStyle>
          <a:p>
            <a:pPr>
              <a:defRPr/>
            </a:pPr>
            <a:fld id="{FD7556EB-B89D-46A8-A8ED-FA9A9C77510A}" type="slidenum">
              <a:rPr lang="en-US"/>
              <a:pPr>
                <a:defRPr/>
              </a:pPr>
              <a:t>‹#›</a:t>
            </a:fld>
            <a:endParaRPr lang="en-US"/>
          </a:p>
        </p:txBody>
      </p:sp>
    </p:spTree>
    <p:extLst>
      <p:ext uri="{BB962C8B-B14F-4D97-AF65-F5344CB8AC3E}">
        <p14:creationId xmlns:p14="http://schemas.microsoft.com/office/powerpoint/2010/main" val="6098317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7013" cy="4410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719263"/>
            <a:ext cx="4038600" cy="4410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sldNum" idx="10"/>
          </p:nvPr>
        </p:nvSpPr>
        <p:spPr>
          <a:ln/>
        </p:spPr>
        <p:txBody>
          <a:bodyPr/>
          <a:lstStyle>
            <a:lvl1pPr>
              <a:defRPr/>
            </a:lvl1pPr>
          </a:lstStyle>
          <a:p>
            <a:pPr>
              <a:defRPr/>
            </a:pPr>
            <a:fld id="{55DCD577-EEC9-4283-8798-2C19071CEB13}" type="slidenum">
              <a:rPr lang="en-US"/>
              <a:pPr>
                <a:defRPr/>
              </a:pPr>
              <a:t>‹#›</a:t>
            </a:fld>
            <a:endParaRPr lang="en-US"/>
          </a:p>
        </p:txBody>
      </p:sp>
    </p:spTree>
    <p:extLst>
      <p:ext uri="{BB962C8B-B14F-4D97-AF65-F5344CB8AC3E}">
        <p14:creationId xmlns:p14="http://schemas.microsoft.com/office/powerpoint/2010/main" val="23504166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sldNum" idx="10"/>
          </p:nvPr>
        </p:nvSpPr>
        <p:spPr>
          <a:ln/>
        </p:spPr>
        <p:txBody>
          <a:bodyPr/>
          <a:lstStyle>
            <a:lvl1pPr>
              <a:defRPr/>
            </a:lvl1pPr>
          </a:lstStyle>
          <a:p>
            <a:pPr>
              <a:defRPr/>
            </a:pPr>
            <a:fld id="{E3EA1CA4-4B5B-45B3-9910-C009339E45EA}" type="slidenum">
              <a:rPr lang="en-US"/>
              <a:pPr>
                <a:defRPr/>
              </a:pPr>
              <a:t>‹#›</a:t>
            </a:fld>
            <a:endParaRPr lang="en-US"/>
          </a:p>
        </p:txBody>
      </p:sp>
    </p:spTree>
    <p:extLst>
      <p:ext uri="{BB962C8B-B14F-4D97-AF65-F5344CB8AC3E}">
        <p14:creationId xmlns:p14="http://schemas.microsoft.com/office/powerpoint/2010/main" val="6742080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8"/>
          <p:cNvSpPr>
            <a:spLocks noGrp="1" noChangeArrowheads="1"/>
          </p:cNvSpPr>
          <p:nvPr>
            <p:ph type="sldNum" idx="10"/>
          </p:nvPr>
        </p:nvSpPr>
        <p:spPr>
          <a:ln/>
        </p:spPr>
        <p:txBody>
          <a:bodyPr/>
          <a:lstStyle>
            <a:lvl1pPr>
              <a:defRPr/>
            </a:lvl1pPr>
          </a:lstStyle>
          <a:p>
            <a:pPr>
              <a:defRPr/>
            </a:pPr>
            <a:fld id="{E1B37EF6-61BB-4A35-AB7C-EE1474EB6BAC}" type="slidenum">
              <a:rPr lang="en-US"/>
              <a:pPr>
                <a:defRPr/>
              </a:pPr>
              <a:t>‹#›</a:t>
            </a:fld>
            <a:endParaRPr lang="en-US"/>
          </a:p>
        </p:txBody>
      </p:sp>
    </p:spTree>
    <p:extLst>
      <p:ext uri="{BB962C8B-B14F-4D97-AF65-F5344CB8AC3E}">
        <p14:creationId xmlns:p14="http://schemas.microsoft.com/office/powerpoint/2010/main" val="35522990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sldNum" idx="10"/>
          </p:nvPr>
        </p:nvSpPr>
        <p:spPr>
          <a:ln/>
        </p:spPr>
        <p:txBody>
          <a:bodyPr/>
          <a:lstStyle>
            <a:lvl1pPr>
              <a:defRPr/>
            </a:lvl1pPr>
          </a:lstStyle>
          <a:p>
            <a:pPr>
              <a:defRPr/>
            </a:pPr>
            <a:fld id="{E3CFD09A-2C2E-4E14-9D70-188E8317A2CC}" type="slidenum">
              <a:rPr lang="en-US"/>
              <a:pPr>
                <a:defRPr/>
              </a:pPr>
              <a:t>‹#›</a:t>
            </a:fld>
            <a:endParaRPr lang="en-US"/>
          </a:p>
        </p:txBody>
      </p:sp>
    </p:spTree>
    <p:extLst>
      <p:ext uri="{BB962C8B-B14F-4D97-AF65-F5344CB8AC3E}">
        <p14:creationId xmlns:p14="http://schemas.microsoft.com/office/powerpoint/2010/main" val="31816955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sldNum" idx="10"/>
          </p:nvPr>
        </p:nvSpPr>
        <p:spPr>
          <a:ln/>
        </p:spPr>
        <p:txBody>
          <a:bodyPr/>
          <a:lstStyle>
            <a:lvl1pPr>
              <a:defRPr/>
            </a:lvl1pPr>
          </a:lstStyle>
          <a:p>
            <a:pPr>
              <a:defRPr/>
            </a:pPr>
            <a:fld id="{B796F2AD-84D5-4EE3-B436-3CA3E9C34B10}" type="slidenum">
              <a:rPr lang="en-US"/>
              <a:pPr>
                <a:defRPr/>
              </a:pPr>
              <a:t>‹#›</a:t>
            </a:fld>
            <a:endParaRPr lang="en-US"/>
          </a:p>
        </p:txBody>
      </p:sp>
    </p:spTree>
    <p:extLst>
      <p:ext uri="{BB962C8B-B14F-4D97-AF65-F5344CB8AC3E}">
        <p14:creationId xmlns:p14="http://schemas.microsoft.com/office/powerpoint/2010/main" val="12941121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idx="10"/>
          </p:nvPr>
        </p:nvSpPr>
        <p:spPr>
          <a:ln/>
        </p:spPr>
        <p:txBody>
          <a:bodyPr/>
          <a:lstStyle>
            <a:lvl1pPr>
              <a:defRPr/>
            </a:lvl1pPr>
          </a:lstStyle>
          <a:p>
            <a:pPr>
              <a:defRPr/>
            </a:pPr>
            <a:fld id="{F0015896-7B20-4B0C-9F51-F5AB8D827F97}" type="slidenum">
              <a:rPr lang="en-US"/>
              <a:pPr>
                <a:defRPr/>
              </a:pPr>
              <a:t>‹#›</a:t>
            </a:fld>
            <a:endParaRPr lang="en-US"/>
          </a:p>
        </p:txBody>
      </p:sp>
    </p:spTree>
    <p:extLst>
      <p:ext uri="{BB962C8B-B14F-4D97-AF65-F5344CB8AC3E}">
        <p14:creationId xmlns:p14="http://schemas.microsoft.com/office/powerpoint/2010/main" val="218060146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sldNum" idx="10"/>
          </p:nvPr>
        </p:nvSpPr>
        <p:spPr>
          <a:ln/>
        </p:spPr>
        <p:txBody>
          <a:bodyPr/>
          <a:lstStyle>
            <a:lvl1pPr>
              <a:defRPr/>
            </a:lvl1pPr>
          </a:lstStyle>
          <a:p>
            <a:pPr>
              <a:defRPr/>
            </a:pPr>
            <a:fld id="{894D08B6-B95D-4FE2-95C7-A97F82675C27}" type="slidenum">
              <a:rPr lang="en-US"/>
              <a:pPr>
                <a:defRPr/>
              </a:pPr>
              <a:t>‹#›</a:t>
            </a:fld>
            <a:endParaRPr lang="en-US"/>
          </a:p>
        </p:txBody>
      </p:sp>
    </p:spTree>
    <p:extLst>
      <p:ext uri="{BB962C8B-B14F-4D97-AF65-F5344CB8AC3E}">
        <p14:creationId xmlns:p14="http://schemas.microsoft.com/office/powerpoint/2010/main" val="19330707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sldNum" idx="10"/>
          </p:nvPr>
        </p:nvSpPr>
        <p:spPr>
          <a:ln/>
        </p:spPr>
        <p:txBody>
          <a:bodyPr/>
          <a:lstStyle>
            <a:lvl1pPr>
              <a:defRPr/>
            </a:lvl1pPr>
          </a:lstStyle>
          <a:p>
            <a:pPr>
              <a:defRPr/>
            </a:pPr>
            <a:fld id="{4FFC590B-3C46-4F2A-82C6-419CBDA7295A}" type="slidenum">
              <a:rPr lang="en-US"/>
              <a:pPr>
                <a:defRPr/>
              </a:pPr>
              <a:t>‹#›</a:t>
            </a:fld>
            <a:endParaRPr lang="en-US"/>
          </a:p>
        </p:txBody>
      </p:sp>
    </p:spTree>
    <p:extLst>
      <p:ext uri="{BB962C8B-B14F-4D97-AF65-F5344CB8AC3E}">
        <p14:creationId xmlns:p14="http://schemas.microsoft.com/office/powerpoint/2010/main" val="24469477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5813" cy="60071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2238"/>
            <a:ext cx="6019800" cy="60071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sldNum" idx="10"/>
          </p:nvPr>
        </p:nvSpPr>
        <p:spPr>
          <a:ln/>
        </p:spPr>
        <p:txBody>
          <a:bodyPr/>
          <a:lstStyle>
            <a:lvl1pPr>
              <a:defRPr/>
            </a:lvl1pPr>
          </a:lstStyle>
          <a:p>
            <a:pPr>
              <a:defRPr/>
            </a:pPr>
            <a:fld id="{541CD33B-A278-4591-945D-686109E357C5}" type="slidenum">
              <a:rPr lang="en-US"/>
              <a:pPr>
                <a:defRPr/>
              </a:pPr>
              <a:t>‹#›</a:t>
            </a:fld>
            <a:endParaRPr lang="en-US"/>
          </a:p>
        </p:txBody>
      </p:sp>
    </p:spTree>
    <p:extLst>
      <p:ext uri="{BB962C8B-B14F-4D97-AF65-F5344CB8AC3E}">
        <p14:creationId xmlns:p14="http://schemas.microsoft.com/office/powerpoint/2010/main" val="10904051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idx="10"/>
          </p:nvPr>
        </p:nvSpPr>
        <p:spPr>
          <a:ln/>
        </p:spPr>
        <p:txBody>
          <a:bodyPr/>
          <a:lstStyle>
            <a:lvl1pPr>
              <a:defRPr/>
            </a:lvl1pPr>
          </a:lstStyle>
          <a:p>
            <a:pPr>
              <a:defRPr/>
            </a:pPr>
            <a:fld id="{E2858A59-6556-46AC-83C7-DC4EEE7F1738}" type="slidenum">
              <a:rPr lang="en-US"/>
              <a:pPr>
                <a:defRPr/>
              </a:pPr>
              <a:t>‹#›</a:t>
            </a:fld>
            <a:endParaRPr lang="en-US"/>
          </a:p>
        </p:txBody>
      </p:sp>
    </p:spTree>
    <p:extLst>
      <p:ext uri="{BB962C8B-B14F-4D97-AF65-F5344CB8AC3E}">
        <p14:creationId xmlns:p14="http://schemas.microsoft.com/office/powerpoint/2010/main" val="66687539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7013" cy="4410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719263"/>
            <a:ext cx="4038600" cy="4410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idx="10"/>
          </p:nvPr>
        </p:nvSpPr>
        <p:spPr>
          <a:ln/>
        </p:spPr>
        <p:txBody>
          <a:bodyPr/>
          <a:lstStyle>
            <a:lvl1pPr>
              <a:defRPr/>
            </a:lvl1pPr>
          </a:lstStyle>
          <a:p>
            <a:pPr>
              <a:defRPr/>
            </a:pPr>
            <a:fld id="{F770CE7A-4DF0-4D79-A805-7EF7E2F73031}" type="slidenum">
              <a:rPr lang="en-US"/>
              <a:pPr>
                <a:defRPr/>
              </a:pPr>
              <a:t>‹#›</a:t>
            </a:fld>
            <a:endParaRPr lang="en-US"/>
          </a:p>
        </p:txBody>
      </p:sp>
    </p:spTree>
    <p:extLst>
      <p:ext uri="{BB962C8B-B14F-4D97-AF65-F5344CB8AC3E}">
        <p14:creationId xmlns:p14="http://schemas.microsoft.com/office/powerpoint/2010/main" val="30173984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idx="10"/>
          </p:nvPr>
        </p:nvSpPr>
        <p:spPr>
          <a:ln/>
        </p:spPr>
        <p:txBody>
          <a:bodyPr/>
          <a:lstStyle>
            <a:lvl1pPr>
              <a:defRPr/>
            </a:lvl1pPr>
          </a:lstStyle>
          <a:p>
            <a:pPr>
              <a:defRPr/>
            </a:pPr>
            <a:fld id="{94EB257C-31F9-460D-A479-47254411FDD1}" type="slidenum">
              <a:rPr lang="en-US"/>
              <a:pPr>
                <a:defRPr/>
              </a:pPr>
              <a:t>‹#›</a:t>
            </a:fld>
            <a:endParaRPr lang="en-US"/>
          </a:p>
        </p:txBody>
      </p:sp>
    </p:spTree>
    <p:extLst>
      <p:ext uri="{BB962C8B-B14F-4D97-AF65-F5344CB8AC3E}">
        <p14:creationId xmlns:p14="http://schemas.microsoft.com/office/powerpoint/2010/main" val="394903281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idx="10"/>
          </p:nvPr>
        </p:nvSpPr>
        <p:spPr>
          <a:ln/>
        </p:spPr>
        <p:txBody>
          <a:bodyPr/>
          <a:lstStyle>
            <a:lvl1pPr>
              <a:defRPr/>
            </a:lvl1pPr>
          </a:lstStyle>
          <a:p>
            <a:pPr>
              <a:defRPr/>
            </a:pPr>
            <a:fld id="{A9C1D88A-D224-4ED6-A7CC-DC3990FA273B}" type="slidenum">
              <a:rPr lang="en-US"/>
              <a:pPr>
                <a:defRPr/>
              </a:pPr>
              <a:t>‹#›</a:t>
            </a:fld>
            <a:endParaRPr lang="en-US"/>
          </a:p>
        </p:txBody>
      </p:sp>
    </p:spTree>
    <p:extLst>
      <p:ext uri="{BB962C8B-B14F-4D97-AF65-F5344CB8AC3E}">
        <p14:creationId xmlns:p14="http://schemas.microsoft.com/office/powerpoint/2010/main" val="75702046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idx="10"/>
          </p:nvPr>
        </p:nvSpPr>
        <p:spPr>
          <a:ln/>
        </p:spPr>
        <p:txBody>
          <a:bodyPr/>
          <a:lstStyle>
            <a:lvl1pPr>
              <a:defRPr/>
            </a:lvl1pPr>
          </a:lstStyle>
          <a:p>
            <a:pPr>
              <a:defRPr/>
            </a:pPr>
            <a:fld id="{DF05BCB3-4D13-4A95-9A2D-5C47C0C09E8A}" type="slidenum">
              <a:rPr lang="en-US"/>
              <a:pPr>
                <a:defRPr/>
              </a:pPr>
              <a:t>‹#›</a:t>
            </a:fld>
            <a:endParaRPr lang="en-US"/>
          </a:p>
        </p:txBody>
      </p:sp>
    </p:spTree>
    <p:extLst>
      <p:ext uri="{BB962C8B-B14F-4D97-AF65-F5344CB8AC3E}">
        <p14:creationId xmlns:p14="http://schemas.microsoft.com/office/powerpoint/2010/main" val="368152976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idx="10"/>
          </p:nvPr>
        </p:nvSpPr>
        <p:spPr>
          <a:ln/>
        </p:spPr>
        <p:txBody>
          <a:bodyPr/>
          <a:lstStyle>
            <a:lvl1pPr>
              <a:defRPr/>
            </a:lvl1pPr>
          </a:lstStyle>
          <a:p>
            <a:pPr>
              <a:defRPr/>
            </a:pPr>
            <a:fld id="{25B91A70-A715-484F-8C56-2566E64AF63C}" type="slidenum">
              <a:rPr lang="en-US"/>
              <a:pPr>
                <a:defRPr/>
              </a:pPr>
              <a:t>‹#›</a:t>
            </a:fld>
            <a:endParaRPr lang="en-US"/>
          </a:p>
        </p:txBody>
      </p:sp>
    </p:spTree>
    <p:extLst>
      <p:ext uri="{BB962C8B-B14F-4D97-AF65-F5344CB8AC3E}">
        <p14:creationId xmlns:p14="http://schemas.microsoft.com/office/powerpoint/2010/main" val="34481139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idx="10"/>
          </p:nvPr>
        </p:nvSpPr>
        <p:spPr>
          <a:ln/>
        </p:spPr>
        <p:txBody>
          <a:bodyPr/>
          <a:lstStyle>
            <a:lvl1pPr>
              <a:defRPr/>
            </a:lvl1pPr>
          </a:lstStyle>
          <a:p>
            <a:pPr>
              <a:defRPr/>
            </a:pPr>
            <a:fld id="{AC9CF906-E7F7-4888-B5C9-033E0B6E081F}" type="slidenum">
              <a:rPr lang="en-US"/>
              <a:pPr>
                <a:defRPr/>
              </a:pPr>
              <a:t>‹#›</a:t>
            </a:fld>
            <a:endParaRPr lang="en-US"/>
          </a:p>
        </p:txBody>
      </p:sp>
    </p:spTree>
    <p:extLst>
      <p:ext uri="{BB962C8B-B14F-4D97-AF65-F5344CB8AC3E}">
        <p14:creationId xmlns:p14="http://schemas.microsoft.com/office/powerpoint/2010/main" val="3583344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Line 1"/>
          <p:cNvSpPr>
            <a:spLocks noChangeShapeType="1"/>
          </p:cNvSpPr>
          <p:nvPr/>
        </p:nvSpPr>
        <p:spPr bwMode="auto">
          <a:xfrm>
            <a:off x="7391400" y="0"/>
            <a:ext cx="1588" cy="1524000"/>
          </a:xfrm>
          <a:prstGeom prst="line">
            <a:avLst/>
          </a:prstGeom>
          <a:noFill/>
          <a:ln w="936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1027" name="Rectangle 2"/>
          <p:cNvSpPr>
            <a:spLocks noGrp="1" noChangeArrowheads="1"/>
          </p:cNvSpPr>
          <p:nvPr>
            <p:ph type="title"/>
          </p:nvPr>
        </p:nvSpPr>
        <p:spPr bwMode="auto">
          <a:xfrm>
            <a:off x="457200" y="122238"/>
            <a:ext cx="6856413" cy="129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b" anchorCtr="0" compatLnSpc="1">
            <a:prstTxWarp prst="textNoShape">
              <a:avLst/>
            </a:prstTxWarp>
          </a:bodyPr>
          <a:lstStyle/>
          <a:p>
            <a:pPr lvl="0"/>
            <a:r>
              <a:rPr lang="en-GB" smtClean="0"/>
              <a:t>Click to edit the title text format</a:t>
            </a:r>
          </a:p>
        </p:txBody>
      </p:sp>
      <p:sp>
        <p:nvSpPr>
          <p:cNvPr id="1028" name="Rectangle 3"/>
          <p:cNvSpPr>
            <a:spLocks noGrp="1" noChangeArrowheads="1"/>
          </p:cNvSpPr>
          <p:nvPr>
            <p:ph type="body" idx="1"/>
          </p:nvPr>
        </p:nvSpPr>
        <p:spPr bwMode="auto">
          <a:xfrm>
            <a:off x="457200" y="1719263"/>
            <a:ext cx="8228013" cy="441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9" name="Text Box 4"/>
          <p:cNvSpPr txBox="1">
            <a:spLocks noChangeArrowheads="1"/>
          </p:cNvSpPr>
          <p:nvPr/>
        </p:nvSpPr>
        <p:spPr bwMode="auto">
          <a:xfrm>
            <a:off x="457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030" name="Text Box 5"/>
          <p:cNvSpPr txBox="1">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2" name="Rectangle 6"/>
          <p:cNvSpPr>
            <a:spLocks noGrp="1" noChangeArrowheads="1"/>
          </p:cNvSpPr>
          <p:nvPr>
            <p:ph type="sldNum"/>
          </p:nvPr>
        </p:nvSpPr>
        <p:spPr bwMode="auto">
          <a:xfrm>
            <a:off x="6553200" y="6248400"/>
            <a:ext cx="2132013" cy="4556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a:buFont typeface="Times New Roman" charset="0"/>
              <a:buNone/>
              <a:defRPr sz="1000">
                <a:solidFill>
                  <a:srgbClr val="000000"/>
                </a:solidFill>
              </a:defRPr>
            </a:lvl1pPr>
          </a:lstStyle>
          <a:p>
            <a:pPr>
              <a:defRPr/>
            </a:pPr>
            <a:fld id="{12F145D4-BBCC-4905-BC8E-0528FF11F5CE}" type="slidenum">
              <a:rPr lang="en-US"/>
              <a:pPr>
                <a:defRPr/>
              </a:pPr>
              <a:t>‹#›</a:t>
            </a:fld>
            <a:endParaRPr lang="en-US"/>
          </a:p>
        </p:txBody>
      </p:sp>
      <p:pic>
        <p:nvPicPr>
          <p:cNvPr id="1032" name="Picture 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391400" y="228600"/>
            <a:ext cx="1524000" cy="871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iming>
    <p:tnLst>
      <p:par>
        <p:cTn id="1" dur="indefinite" restart="never" nodeType="tmRoot"/>
      </p:par>
    </p:tnLst>
  </p:timing>
  <p:txStyles>
    <p:titleStyle>
      <a:lvl1pPr algn="l" defTabSz="457200" rtl="0" eaLnBrk="0" fontAlgn="base" hangingPunct="0">
        <a:spcBef>
          <a:spcPct val="0"/>
        </a:spcBef>
        <a:spcAft>
          <a:spcPct val="0"/>
        </a:spcAft>
        <a:buClr>
          <a:srgbClr val="000000"/>
        </a:buClr>
        <a:buSzPct val="100000"/>
        <a:buFont typeface="Times New Roman" pitchFamily="18" charset="0"/>
        <a:defRPr sz="3900" b="1">
          <a:solidFill>
            <a:srgbClr val="330066"/>
          </a:solidFill>
          <a:latin typeface="+mj-lt"/>
          <a:ea typeface="+mj-ea"/>
          <a:cs typeface="+mj-cs"/>
        </a:defRPr>
      </a:lvl1pPr>
      <a:lvl2pPr algn="l" defTabSz="457200" rtl="0" eaLnBrk="0" fontAlgn="base" hangingPunct="0">
        <a:spcBef>
          <a:spcPct val="0"/>
        </a:spcBef>
        <a:spcAft>
          <a:spcPct val="0"/>
        </a:spcAft>
        <a:buClr>
          <a:srgbClr val="000000"/>
        </a:buClr>
        <a:buSzPct val="100000"/>
        <a:buFont typeface="Times New Roman" pitchFamily="18" charset="0"/>
        <a:defRPr sz="3900" b="1">
          <a:solidFill>
            <a:srgbClr val="330066"/>
          </a:solidFill>
          <a:latin typeface="Arial" charset="0"/>
          <a:ea typeface="Arial" charset="0"/>
          <a:cs typeface="Arial" charset="0"/>
        </a:defRPr>
      </a:lvl2pPr>
      <a:lvl3pPr algn="l" defTabSz="457200" rtl="0" eaLnBrk="0" fontAlgn="base" hangingPunct="0">
        <a:spcBef>
          <a:spcPct val="0"/>
        </a:spcBef>
        <a:spcAft>
          <a:spcPct val="0"/>
        </a:spcAft>
        <a:buClr>
          <a:srgbClr val="000000"/>
        </a:buClr>
        <a:buSzPct val="100000"/>
        <a:buFont typeface="Times New Roman" pitchFamily="18" charset="0"/>
        <a:defRPr sz="3900" b="1">
          <a:solidFill>
            <a:srgbClr val="330066"/>
          </a:solidFill>
          <a:latin typeface="Arial" charset="0"/>
          <a:ea typeface="Arial" charset="0"/>
          <a:cs typeface="Arial" charset="0"/>
        </a:defRPr>
      </a:lvl3pPr>
      <a:lvl4pPr algn="l" defTabSz="457200" rtl="0" eaLnBrk="0" fontAlgn="base" hangingPunct="0">
        <a:spcBef>
          <a:spcPct val="0"/>
        </a:spcBef>
        <a:spcAft>
          <a:spcPct val="0"/>
        </a:spcAft>
        <a:buClr>
          <a:srgbClr val="000000"/>
        </a:buClr>
        <a:buSzPct val="100000"/>
        <a:buFont typeface="Times New Roman" pitchFamily="18" charset="0"/>
        <a:defRPr sz="3900" b="1">
          <a:solidFill>
            <a:srgbClr val="330066"/>
          </a:solidFill>
          <a:latin typeface="Arial" charset="0"/>
          <a:ea typeface="Arial" charset="0"/>
          <a:cs typeface="Arial" charset="0"/>
        </a:defRPr>
      </a:lvl4pPr>
      <a:lvl5pPr algn="l" defTabSz="457200" rtl="0" eaLnBrk="0" fontAlgn="base" hangingPunct="0">
        <a:spcBef>
          <a:spcPct val="0"/>
        </a:spcBef>
        <a:spcAft>
          <a:spcPct val="0"/>
        </a:spcAft>
        <a:buClr>
          <a:srgbClr val="000000"/>
        </a:buClr>
        <a:buSzPct val="100000"/>
        <a:buFont typeface="Times New Roman" pitchFamily="18" charset="0"/>
        <a:defRPr sz="3900" b="1">
          <a:solidFill>
            <a:srgbClr val="330066"/>
          </a:solidFill>
          <a:latin typeface="Arial" charset="0"/>
          <a:ea typeface="Arial" charset="0"/>
          <a:cs typeface="Arial" charset="0"/>
        </a:defRPr>
      </a:lvl5pPr>
      <a:lvl6pPr marL="2514600" indent="-228600" algn="l" defTabSz="457200" rtl="0" eaLnBrk="0" fontAlgn="base" hangingPunct="0">
        <a:spcBef>
          <a:spcPct val="0"/>
        </a:spcBef>
        <a:spcAft>
          <a:spcPct val="0"/>
        </a:spcAft>
        <a:buClr>
          <a:srgbClr val="000000"/>
        </a:buClr>
        <a:buSzPct val="100000"/>
        <a:buFont typeface="Times New Roman" charset="0"/>
        <a:defRPr sz="3900" b="1">
          <a:solidFill>
            <a:srgbClr val="330066"/>
          </a:solidFill>
          <a:latin typeface="Arial" charset="0"/>
          <a:ea typeface="Arial" charset="0"/>
          <a:cs typeface="Arial" charset="0"/>
        </a:defRPr>
      </a:lvl6pPr>
      <a:lvl7pPr marL="2971800" indent="-228600" algn="l" defTabSz="457200" rtl="0" eaLnBrk="0" fontAlgn="base" hangingPunct="0">
        <a:spcBef>
          <a:spcPct val="0"/>
        </a:spcBef>
        <a:spcAft>
          <a:spcPct val="0"/>
        </a:spcAft>
        <a:buClr>
          <a:srgbClr val="000000"/>
        </a:buClr>
        <a:buSzPct val="100000"/>
        <a:buFont typeface="Times New Roman" charset="0"/>
        <a:defRPr sz="3900" b="1">
          <a:solidFill>
            <a:srgbClr val="330066"/>
          </a:solidFill>
          <a:latin typeface="Arial" charset="0"/>
          <a:ea typeface="Arial" charset="0"/>
          <a:cs typeface="Arial" charset="0"/>
        </a:defRPr>
      </a:lvl7pPr>
      <a:lvl8pPr marL="3429000" indent="-228600" algn="l" defTabSz="457200" rtl="0" eaLnBrk="0" fontAlgn="base" hangingPunct="0">
        <a:spcBef>
          <a:spcPct val="0"/>
        </a:spcBef>
        <a:spcAft>
          <a:spcPct val="0"/>
        </a:spcAft>
        <a:buClr>
          <a:srgbClr val="000000"/>
        </a:buClr>
        <a:buSzPct val="100000"/>
        <a:buFont typeface="Times New Roman" charset="0"/>
        <a:defRPr sz="3900" b="1">
          <a:solidFill>
            <a:srgbClr val="330066"/>
          </a:solidFill>
          <a:latin typeface="Arial" charset="0"/>
          <a:ea typeface="Arial" charset="0"/>
          <a:cs typeface="Arial" charset="0"/>
        </a:defRPr>
      </a:lvl8pPr>
      <a:lvl9pPr marL="3886200" indent="-228600" algn="l" defTabSz="457200" rtl="0" eaLnBrk="0" fontAlgn="base" hangingPunct="0">
        <a:spcBef>
          <a:spcPct val="0"/>
        </a:spcBef>
        <a:spcAft>
          <a:spcPct val="0"/>
        </a:spcAft>
        <a:buClr>
          <a:srgbClr val="000000"/>
        </a:buClr>
        <a:buSzPct val="100000"/>
        <a:buFont typeface="Times New Roman" charset="0"/>
        <a:defRPr sz="3900" b="1">
          <a:solidFill>
            <a:srgbClr val="330066"/>
          </a:solidFill>
          <a:latin typeface="Arial" charset="0"/>
          <a:ea typeface="Arial" charset="0"/>
          <a:cs typeface="Arial" charset="0"/>
        </a:defRPr>
      </a:lvl9pPr>
    </p:titleStyle>
    <p:bodyStyle>
      <a:lvl1pPr marL="342900" indent="-342900" algn="l" defTabSz="457200" rtl="0" eaLnBrk="0" fontAlgn="base" hangingPunct="0">
        <a:spcBef>
          <a:spcPts val="750"/>
        </a:spcBef>
        <a:spcAft>
          <a:spcPct val="0"/>
        </a:spcAft>
        <a:buClr>
          <a:srgbClr val="000000"/>
        </a:buClr>
        <a:buSzPct val="100000"/>
        <a:buFont typeface="Times New Roman" pitchFamily="18" charset="0"/>
        <a:defRPr sz="3000">
          <a:solidFill>
            <a:srgbClr val="000000"/>
          </a:solidFill>
          <a:latin typeface="+mn-lt"/>
          <a:ea typeface="+mn-ea"/>
          <a:cs typeface="+mn-cs"/>
        </a:defRPr>
      </a:lvl1pPr>
      <a:lvl2pPr marL="742950" indent="-285750" algn="l" defTabSz="457200" rtl="0" eaLnBrk="0" fontAlgn="base" hangingPunct="0">
        <a:spcBef>
          <a:spcPts val="650"/>
        </a:spcBef>
        <a:spcAft>
          <a:spcPct val="0"/>
        </a:spcAft>
        <a:buClr>
          <a:srgbClr val="000000"/>
        </a:buClr>
        <a:buSzPct val="100000"/>
        <a:buFont typeface="Times New Roman" pitchFamily="18" charset="0"/>
        <a:defRPr sz="2600">
          <a:solidFill>
            <a:srgbClr val="000000"/>
          </a:solidFill>
          <a:latin typeface="+mn-lt"/>
          <a:ea typeface="+mn-ea"/>
          <a:cs typeface="+mn-cs"/>
        </a:defRPr>
      </a:lvl2pPr>
      <a:lvl3pPr marL="1143000" indent="-228600" algn="l" defTabSz="457200" rtl="0" eaLnBrk="0" fontAlgn="base" hangingPunct="0">
        <a:spcBef>
          <a:spcPts val="575"/>
        </a:spcBef>
        <a:spcAft>
          <a:spcPct val="0"/>
        </a:spcAft>
        <a:buClr>
          <a:srgbClr val="000000"/>
        </a:buClr>
        <a:buSzPct val="100000"/>
        <a:buFont typeface="Times New Roman" pitchFamily="18" charset="0"/>
        <a:defRPr sz="2300">
          <a:solidFill>
            <a:srgbClr val="000000"/>
          </a:solidFill>
          <a:latin typeface="+mn-lt"/>
          <a:ea typeface="+mn-ea"/>
          <a:cs typeface="+mn-cs"/>
        </a:defRPr>
      </a:lvl3pPr>
      <a:lvl4pPr marL="1600200" indent="-228600" algn="l" defTabSz="457200"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cs typeface="+mn-cs"/>
        </a:defRPr>
      </a:lvl4pPr>
      <a:lvl5pPr marL="2057400" indent="-228600" algn="l" defTabSz="457200"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cs typeface="+mn-cs"/>
        </a:defRPr>
      </a:lvl5pPr>
      <a:lvl6pPr marL="2514600" indent="-228600" algn="l" defTabSz="457200" rtl="0" eaLnBrk="0" fontAlgn="base" hangingPunct="0">
        <a:spcBef>
          <a:spcPts val="500"/>
        </a:spcBef>
        <a:spcAft>
          <a:spcPct val="0"/>
        </a:spcAft>
        <a:buClr>
          <a:srgbClr val="000000"/>
        </a:buClr>
        <a:buSzPct val="100000"/>
        <a:buFont typeface="Times New Roman" charset="0"/>
        <a:defRPr sz="2000">
          <a:solidFill>
            <a:srgbClr val="000000"/>
          </a:solidFill>
          <a:latin typeface="+mn-lt"/>
          <a:ea typeface="+mn-ea"/>
          <a:cs typeface="+mn-cs"/>
        </a:defRPr>
      </a:lvl6pPr>
      <a:lvl7pPr marL="2971800" indent="-228600" algn="l" defTabSz="457200" rtl="0" eaLnBrk="0" fontAlgn="base" hangingPunct="0">
        <a:spcBef>
          <a:spcPts val="500"/>
        </a:spcBef>
        <a:spcAft>
          <a:spcPct val="0"/>
        </a:spcAft>
        <a:buClr>
          <a:srgbClr val="000000"/>
        </a:buClr>
        <a:buSzPct val="100000"/>
        <a:buFont typeface="Times New Roman" charset="0"/>
        <a:defRPr sz="2000">
          <a:solidFill>
            <a:srgbClr val="000000"/>
          </a:solidFill>
          <a:latin typeface="+mn-lt"/>
          <a:ea typeface="+mn-ea"/>
          <a:cs typeface="+mn-cs"/>
        </a:defRPr>
      </a:lvl7pPr>
      <a:lvl8pPr marL="3429000" indent="-228600" algn="l" defTabSz="457200" rtl="0" eaLnBrk="0" fontAlgn="base" hangingPunct="0">
        <a:spcBef>
          <a:spcPts val="500"/>
        </a:spcBef>
        <a:spcAft>
          <a:spcPct val="0"/>
        </a:spcAft>
        <a:buClr>
          <a:srgbClr val="000000"/>
        </a:buClr>
        <a:buSzPct val="100000"/>
        <a:buFont typeface="Times New Roman" charset="0"/>
        <a:defRPr sz="2000">
          <a:solidFill>
            <a:srgbClr val="000000"/>
          </a:solidFill>
          <a:latin typeface="+mn-lt"/>
          <a:ea typeface="+mn-ea"/>
          <a:cs typeface="+mn-cs"/>
        </a:defRPr>
      </a:lvl8pPr>
      <a:lvl9pPr marL="3886200" indent="-228600" algn="l" defTabSz="457200" rtl="0" eaLnBrk="0" fontAlgn="base" hangingPunct="0">
        <a:spcBef>
          <a:spcPts val="500"/>
        </a:spcBef>
        <a:spcAft>
          <a:spcPct val="0"/>
        </a:spcAft>
        <a:buClr>
          <a:srgbClr val="000000"/>
        </a:buClr>
        <a:buSzPct val="100000"/>
        <a:buFont typeface="Times New Roman" charset="0"/>
        <a:defRPr sz="2000">
          <a:solidFill>
            <a:srgbClr val="00000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Line 1"/>
          <p:cNvSpPr>
            <a:spLocks noChangeShapeType="1"/>
          </p:cNvSpPr>
          <p:nvPr/>
        </p:nvSpPr>
        <p:spPr bwMode="auto">
          <a:xfrm>
            <a:off x="7315200" y="1066800"/>
            <a:ext cx="1588" cy="4495800"/>
          </a:xfrm>
          <a:prstGeom prst="line">
            <a:avLst/>
          </a:prstGeom>
          <a:noFill/>
          <a:ln w="936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2051" name="Line 2"/>
          <p:cNvSpPr>
            <a:spLocks noChangeShapeType="1"/>
          </p:cNvSpPr>
          <p:nvPr/>
        </p:nvSpPr>
        <p:spPr bwMode="auto">
          <a:xfrm>
            <a:off x="304800" y="2819400"/>
            <a:ext cx="8229600" cy="1588"/>
          </a:xfrm>
          <a:prstGeom prst="line">
            <a:avLst/>
          </a:prstGeom>
          <a:noFill/>
          <a:ln w="648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pic>
        <p:nvPicPr>
          <p:cNvPr id="2052" name="Picture 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391400" y="2971800"/>
            <a:ext cx="1524000" cy="871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053" name="Rectangle 4"/>
          <p:cNvSpPr>
            <a:spLocks noGrp="1" noChangeArrowheads="1"/>
          </p:cNvSpPr>
          <p:nvPr>
            <p:ph type="title"/>
          </p:nvPr>
        </p:nvSpPr>
        <p:spPr bwMode="auto">
          <a:xfrm>
            <a:off x="457200" y="122238"/>
            <a:ext cx="6856413" cy="129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b" anchorCtr="0" compatLnSpc="1">
            <a:prstTxWarp prst="textNoShape">
              <a:avLst/>
            </a:prstTxWarp>
          </a:bodyPr>
          <a:lstStyle/>
          <a:p>
            <a:pPr lvl="0"/>
            <a:r>
              <a:rPr lang="en-GB" smtClean="0"/>
              <a:t>Click to edit the title text format</a:t>
            </a:r>
          </a:p>
        </p:txBody>
      </p:sp>
      <p:sp>
        <p:nvSpPr>
          <p:cNvPr id="2054" name="Rectangle 5"/>
          <p:cNvSpPr>
            <a:spLocks noGrp="1" noChangeArrowheads="1"/>
          </p:cNvSpPr>
          <p:nvPr>
            <p:ph type="body" idx="1"/>
          </p:nvPr>
        </p:nvSpPr>
        <p:spPr bwMode="auto">
          <a:xfrm>
            <a:off x="457200" y="1719263"/>
            <a:ext cx="8228013" cy="441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2055" name="Text Box 6"/>
          <p:cNvSpPr txBox="1">
            <a:spLocks noChangeArrowheads="1"/>
          </p:cNvSpPr>
          <p:nvPr/>
        </p:nvSpPr>
        <p:spPr bwMode="auto">
          <a:xfrm>
            <a:off x="457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2056" name="Text Box 7"/>
          <p:cNvSpPr txBox="1">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2" name="Rectangle 8"/>
          <p:cNvSpPr>
            <a:spLocks noGrp="1" noChangeArrowheads="1"/>
          </p:cNvSpPr>
          <p:nvPr>
            <p:ph type="sldNum"/>
          </p:nvPr>
        </p:nvSpPr>
        <p:spPr bwMode="auto">
          <a:xfrm>
            <a:off x="6553200" y="6248400"/>
            <a:ext cx="2132013" cy="4556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a:buFont typeface="Times New Roman" charset="0"/>
              <a:buNone/>
              <a:defRPr sz="1000">
                <a:solidFill>
                  <a:srgbClr val="000000"/>
                </a:solidFill>
                <a:latin typeface="Times New Roman" charset="0"/>
              </a:defRPr>
            </a:lvl1pPr>
          </a:lstStyle>
          <a:p>
            <a:pPr>
              <a:defRPr/>
            </a:pPr>
            <a:fld id="{AEC539B0-10F8-4643-8612-B1C372C5248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57200" rtl="0" eaLnBrk="0" fontAlgn="base" hangingPunct="0">
        <a:spcBef>
          <a:spcPct val="0"/>
        </a:spcBef>
        <a:spcAft>
          <a:spcPct val="0"/>
        </a:spcAft>
        <a:buClr>
          <a:srgbClr val="000000"/>
        </a:buClr>
        <a:buSzPct val="100000"/>
        <a:buFont typeface="Times New Roman" pitchFamily="18" charset="0"/>
        <a:defRPr sz="3900" b="1">
          <a:solidFill>
            <a:srgbClr val="330066"/>
          </a:solidFill>
          <a:latin typeface="+mj-lt"/>
          <a:ea typeface="+mj-ea"/>
          <a:cs typeface="+mj-cs"/>
        </a:defRPr>
      </a:lvl1pPr>
      <a:lvl2pPr algn="l" defTabSz="457200" rtl="0" eaLnBrk="0" fontAlgn="base" hangingPunct="0">
        <a:spcBef>
          <a:spcPct val="0"/>
        </a:spcBef>
        <a:spcAft>
          <a:spcPct val="0"/>
        </a:spcAft>
        <a:buClr>
          <a:srgbClr val="000000"/>
        </a:buClr>
        <a:buSzPct val="100000"/>
        <a:buFont typeface="Times New Roman" pitchFamily="18" charset="0"/>
        <a:defRPr sz="3900" b="1">
          <a:solidFill>
            <a:srgbClr val="330066"/>
          </a:solidFill>
          <a:latin typeface="Arial" charset="0"/>
          <a:ea typeface="Arial" charset="0"/>
          <a:cs typeface="Arial" charset="0"/>
        </a:defRPr>
      </a:lvl2pPr>
      <a:lvl3pPr algn="l" defTabSz="457200" rtl="0" eaLnBrk="0" fontAlgn="base" hangingPunct="0">
        <a:spcBef>
          <a:spcPct val="0"/>
        </a:spcBef>
        <a:spcAft>
          <a:spcPct val="0"/>
        </a:spcAft>
        <a:buClr>
          <a:srgbClr val="000000"/>
        </a:buClr>
        <a:buSzPct val="100000"/>
        <a:buFont typeface="Times New Roman" pitchFamily="18" charset="0"/>
        <a:defRPr sz="3900" b="1">
          <a:solidFill>
            <a:srgbClr val="330066"/>
          </a:solidFill>
          <a:latin typeface="Arial" charset="0"/>
          <a:ea typeface="Arial" charset="0"/>
          <a:cs typeface="Arial" charset="0"/>
        </a:defRPr>
      </a:lvl3pPr>
      <a:lvl4pPr algn="l" defTabSz="457200" rtl="0" eaLnBrk="0" fontAlgn="base" hangingPunct="0">
        <a:spcBef>
          <a:spcPct val="0"/>
        </a:spcBef>
        <a:spcAft>
          <a:spcPct val="0"/>
        </a:spcAft>
        <a:buClr>
          <a:srgbClr val="000000"/>
        </a:buClr>
        <a:buSzPct val="100000"/>
        <a:buFont typeface="Times New Roman" pitchFamily="18" charset="0"/>
        <a:defRPr sz="3900" b="1">
          <a:solidFill>
            <a:srgbClr val="330066"/>
          </a:solidFill>
          <a:latin typeface="Arial" charset="0"/>
          <a:ea typeface="Arial" charset="0"/>
          <a:cs typeface="Arial" charset="0"/>
        </a:defRPr>
      </a:lvl4pPr>
      <a:lvl5pPr algn="l" defTabSz="457200" rtl="0" eaLnBrk="0" fontAlgn="base" hangingPunct="0">
        <a:spcBef>
          <a:spcPct val="0"/>
        </a:spcBef>
        <a:spcAft>
          <a:spcPct val="0"/>
        </a:spcAft>
        <a:buClr>
          <a:srgbClr val="000000"/>
        </a:buClr>
        <a:buSzPct val="100000"/>
        <a:buFont typeface="Times New Roman" pitchFamily="18" charset="0"/>
        <a:defRPr sz="3900" b="1">
          <a:solidFill>
            <a:srgbClr val="330066"/>
          </a:solidFill>
          <a:latin typeface="Arial" charset="0"/>
          <a:ea typeface="Arial" charset="0"/>
          <a:cs typeface="Arial" charset="0"/>
        </a:defRPr>
      </a:lvl5pPr>
      <a:lvl6pPr marL="2514600" indent="-228600" algn="l" defTabSz="457200" rtl="0" eaLnBrk="0" fontAlgn="base" hangingPunct="0">
        <a:spcBef>
          <a:spcPct val="0"/>
        </a:spcBef>
        <a:spcAft>
          <a:spcPct val="0"/>
        </a:spcAft>
        <a:buClr>
          <a:srgbClr val="000000"/>
        </a:buClr>
        <a:buSzPct val="100000"/>
        <a:buFont typeface="Times New Roman" charset="0"/>
        <a:defRPr sz="3900" b="1">
          <a:solidFill>
            <a:srgbClr val="330066"/>
          </a:solidFill>
          <a:latin typeface="Arial" charset="0"/>
          <a:ea typeface="Arial" charset="0"/>
          <a:cs typeface="Arial" charset="0"/>
        </a:defRPr>
      </a:lvl6pPr>
      <a:lvl7pPr marL="2971800" indent="-228600" algn="l" defTabSz="457200" rtl="0" eaLnBrk="0" fontAlgn="base" hangingPunct="0">
        <a:spcBef>
          <a:spcPct val="0"/>
        </a:spcBef>
        <a:spcAft>
          <a:spcPct val="0"/>
        </a:spcAft>
        <a:buClr>
          <a:srgbClr val="000000"/>
        </a:buClr>
        <a:buSzPct val="100000"/>
        <a:buFont typeface="Times New Roman" charset="0"/>
        <a:defRPr sz="3900" b="1">
          <a:solidFill>
            <a:srgbClr val="330066"/>
          </a:solidFill>
          <a:latin typeface="Arial" charset="0"/>
          <a:ea typeface="Arial" charset="0"/>
          <a:cs typeface="Arial" charset="0"/>
        </a:defRPr>
      </a:lvl7pPr>
      <a:lvl8pPr marL="3429000" indent="-228600" algn="l" defTabSz="457200" rtl="0" eaLnBrk="0" fontAlgn="base" hangingPunct="0">
        <a:spcBef>
          <a:spcPct val="0"/>
        </a:spcBef>
        <a:spcAft>
          <a:spcPct val="0"/>
        </a:spcAft>
        <a:buClr>
          <a:srgbClr val="000000"/>
        </a:buClr>
        <a:buSzPct val="100000"/>
        <a:buFont typeface="Times New Roman" charset="0"/>
        <a:defRPr sz="3900" b="1">
          <a:solidFill>
            <a:srgbClr val="330066"/>
          </a:solidFill>
          <a:latin typeface="Arial" charset="0"/>
          <a:ea typeface="Arial" charset="0"/>
          <a:cs typeface="Arial" charset="0"/>
        </a:defRPr>
      </a:lvl8pPr>
      <a:lvl9pPr marL="3886200" indent="-228600" algn="l" defTabSz="457200" rtl="0" eaLnBrk="0" fontAlgn="base" hangingPunct="0">
        <a:spcBef>
          <a:spcPct val="0"/>
        </a:spcBef>
        <a:spcAft>
          <a:spcPct val="0"/>
        </a:spcAft>
        <a:buClr>
          <a:srgbClr val="000000"/>
        </a:buClr>
        <a:buSzPct val="100000"/>
        <a:buFont typeface="Times New Roman" charset="0"/>
        <a:defRPr sz="3900" b="1">
          <a:solidFill>
            <a:srgbClr val="330066"/>
          </a:solidFill>
          <a:latin typeface="Arial" charset="0"/>
          <a:ea typeface="Arial" charset="0"/>
          <a:cs typeface="Arial" charset="0"/>
        </a:defRPr>
      </a:lvl9pPr>
    </p:titleStyle>
    <p:bodyStyle>
      <a:lvl1pPr marL="342900" indent="-342900" algn="l" defTabSz="457200" rtl="0" eaLnBrk="0" fontAlgn="base" hangingPunct="0">
        <a:spcBef>
          <a:spcPts val="750"/>
        </a:spcBef>
        <a:spcAft>
          <a:spcPct val="0"/>
        </a:spcAft>
        <a:buClr>
          <a:srgbClr val="000000"/>
        </a:buClr>
        <a:buSzPct val="100000"/>
        <a:buFont typeface="Times New Roman" pitchFamily="18" charset="0"/>
        <a:defRPr sz="3000">
          <a:solidFill>
            <a:srgbClr val="000000"/>
          </a:solidFill>
          <a:latin typeface="+mn-lt"/>
          <a:ea typeface="+mn-ea"/>
          <a:cs typeface="+mn-cs"/>
        </a:defRPr>
      </a:lvl1pPr>
      <a:lvl2pPr marL="742950" indent="-285750" algn="l" defTabSz="457200" rtl="0" eaLnBrk="0" fontAlgn="base" hangingPunct="0">
        <a:spcBef>
          <a:spcPts val="650"/>
        </a:spcBef>
        <a:spcAft>
          <a:spcPct val="0"/>
        </a:spcAft>
        <a:buClr>
          <a:srgbClr val="000000"/>
        </a:buClr>
        <a:buSzPct val="100000"/>
        <a:buFont typeface="Times New Roman" pitchFamily="18" charset="0"/>
        <a:defRPr sz="2600">
          <a:solidFill>
            <a:srgbClr val="000000"/>
          </a:solidFill>
          <a:latin typeface="+mn-lt"/>
          <a:ea typeface="+mn-ea"/>
          <a:cs typeface="+mn-cs"/>
        </a:defRPr>
      </a:lvl2pPr>
      <a:lvl3pPr marL="1143000" indent="-228600" algn="l" defTabSz="457200" rtl="0" eaLnBrk="0" fontAlgn="base" hangingPunct="0">
        <a:spcBef>
          <a:spcPts val="575"/>
        </a:spcBef>
        <a:spcAft>
          <a:spcPct val="0"/>
        </a:spcAft>
        <a:buClr>
          <a:srgbClr val="000000"/>
        </a:buClr>
        <a:buSzPct val="100000"/>
        <a:buFont typeface="Times New Roman" pitchFamily="18" charset="0"/>
        <a:defRPr sz="2300">
          <a:solidFill>
            <a:srgbClr val="000000"/>
          </a:solidFill>
          <a:latin typeface="+mn-lt"/>
          <a:ea typeface="+mn-ea"/>
          <a:cs typeface="+mn-cs"/>
        </a:defRPr>
      </a:lvl3pPr>
      <a:lvl4pPr marL="1600200" indent="-228600" algn="l" defTabSz="457200"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cs typeface="+mn-cs"/>
        </a:defRPr>
      </a:lvl4pPr>
      <a:lvl5pPr marL="2057400" indent="-228600" algn="l" defTabSz="457200"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cs typeface="+mn-cs"/>
        </a:defRPr>
      </a:lvl5pPr>
      <a:lvl6pPr marL="2514600" indent="-228600" algn="l" defTabSz="457200" rtl="0" eaLnBrk="0" fontAlgn="base" hangingPunct="0">
        <a:spcBef>
          <a:spcPts val="500"/>
        </a:spcBef>
        <a:spcAft>
          <a:spcPct val="0"/>
        </a:spcAft>
        <a:buClr>
          <a:srgbClr val="000000"/>
        </a:buClr>
        <a:buSzPct val="100000"/>
        <a:buFont typeface="Times New Roman" charset="0"/>
        <a:defRPr sz="2000">
          <a:solidFill>
            <a:srgbClr val="000000"/>
          </a:solidFill>
          <a:latin typeface="+mn-lt"/>
          <a:ea typeface="+mn-ea"/>
          <a:cs typeface="+mn-cs"/>
        </a:defRPr>
      </a:lvl6pPr>
      <a:lvl7pPr marL="2971800" indent="-228600" algn="l" defTabSz="457200" rtl="0" eaLnBrk="0" fontAlgn="base" hangingPunct="0">
        <a:spcBef>
          <a:spcPts val="500"/>
        </a:spcBef>
        <a:spcAft>
          <a:spcPct val="0"/>
        </a:spcAft>
        <a:buClr>
          <a:srgbClr val="000000"/>
        </a:buClr>
        <a:buSzPct val="100000"/>
        <a:buFont typeface="Times New Roman" charset="0"/>
        <a:defRPr sz="2000">
          <a:solidFill>
            <a:srgbClr val="000000"/>
          </a:solidFill>
          <a:latin typeface="+mn-lt"/>
          <a:ea typeface="+mn-ea"/>
          <a:cs typeface="+mn-cs"/>
        </a:defRPr>
      </a:lvl7pPr>
      <a:lvl8pPr marL="3429000" indent="-228600" algn="l" defTabSz="457200" rtl="0" eaLnBrk="0" fontAlgn="base" hangingPunct="0">
        <a:spcBef>
          <a:spcPts val="500"/>
        </a:spcBef>
        <a:spcAft>
          <a:spcPct val="0"/>
        </a:spcAft>
        <a:buClr>
          <a:srgbClr val="000000"/>
        </a:buClr>
        <a:buSzPct val="100000"/>
        <a:buFont typeface="Times New Roman" charset="0"/>
        <a:defRPr sz="2000">
          <a:solidFill>
            <a:srgbClr val="000000"/>
          </a:solidFill>
          <a:latin typeface="+mn-lt"/>
          <a:ea typeface="+mn-ea"/>
          <a:cs typeface="+mn-cs"/>
        </a:defRPr>
      </a:lvl8pPr>
      <a:lvl9pPr marL="3886200" indent="-228600" algn="l" defTabSz="457200" rtl="0" eaLnBrk="0" fontAlgn="base" hangingPunct="0">
        <a:spcBef>
          <a:spcPts val="500"/>
        </a:spcBef>
        <a:spcAft>
          <a:spcPct val="0"/>
        </a:spcAft>
        <a:buClr>
          <a:srgbClr val="000000"/>
        </a:buClr>
        <a:buSzPct val="100000"/>
        <a:buFont typeface="Times New Roman" charset="0"/>
        <a:defRPr sz="2000">
          <a:solidFill>
            <a:srgbClr val="00000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ietf.org/mail-archive"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
          <p:cNvSpPr txBox="1">
            <a:spLocks noChangeArrowheads="1"/>
          </p:cNvSpPr>
          <p:nvPr/>
        </p:nvSpPr>
        <p:spPr bwMode="auto">
          <a:xfrm>
            <a:off x="304800" y="457200"/>
            <a:ext cx="67818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b"/>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9pPr>
          </a:lstStyle>
          <a:p>
            <a:pPr algn="r" eaLnBrk="1" hangingPunct="1"/>
            <a:r>
              <a:rPr lang="en-US" sz="4800" b="1">
                <a:solidFill>
                  <a:srgbClr val="330066"/>
                </a:solidFill>
              </a:rPr>
              <a:t>RADEXT WG</a:t>
            </a:r>
            <a:br>
              <a:rPr lang="en-US" sz="4800" b="1">
                <a:solidFill>
                  <a:srgbClr val="330066"/>
                </a:solidFill>
              </a:rPr>
            </a:br>
            <a:r>
              <a:rPr lang="en-US" sz="4800" b="1">
                <a:solidFill>
                  <a:srgbClr val="330066"/>
                </a:solidFill>
              </a:rPr>
              <a:t>IETF 81</a:t>
            </a:r>
          </a:p>
        </p:txBody>
      </p:sp>
      <p:sp>
        <p:nvSpPr>
          <p:cNvPr id="3075" name="Text Box 2"/>
          <p:cNvSpPr txBox="1">
            <a:spLocks noChangeArrowheads="1"/>
          </p:cNvSpPr>
          <p:nvPr/>
        </p:nvSpPr>
        <p:spPr bwMode="auto">
          <a:xfrm>
            <a:off x="228600" y="3048000"/>
            <a:ext cx="6858000" cy="262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9pPr>
          </a:lstStyle>
          <a:p>
            <a:pPr algn="r" eaLnBrk="1" hangingPunct="1">
              <a:spcBef>
                <a:spcPts val="900"/>
              </a:spcBef>
            </a:pPr>
            <a:r>
              <a:rPr lang="en-US" sz="3600" dirty="0">
                <a:solidFill>
                  <a:srgbClr val="000000"/>
                </a:solidFill>
              </a:rPr>
              <a:t>Agenda</a:t>
            </a:r>
          </a:p>
          <a:p>
            <a:pPr algn="r" eaLnBrk="1" hangingPunct="1">
              <a:spcBef>
                <a:spcPts val="900"/>
              </a:spcBef>
            </a:pPr>
            <a:r>
              <a:rPr lang="en-US" sz="3600" smtClean="0">
                <a:solidFill>
                  <a:srgbClr val="000000"/>
                </a:solidFill>
              </a:rPr>
              <a:t>July </a:t>
            </a:r>
            <a:r>
              <a:rPr lang="en-US" sz="3600" dirty="0" smtClean="0">
                <a:solidFill>
                  <a:srgbClr val="000000"/>
                </a:solidFill>
              </a:rPr>
              <a:t>25, </a:t>
            </a:r>
            <a:r>
              <a:rPr lang="en-US" sz="3600" dirty="0">
                <a:solidFill>
                  <a:srgbClr val="000000"/>
                </a:solidFill>
              </a:rPr>
              <a:t>2011</a:t>
            </a:r>
          </a:p>
          <a:p>
            <a:pPr algn="r" eaLnBrk="1" hangingPunct="1">
              <a:spcBef>
                <a:spcPts val="900"/>
              </a:spcBef>
            </a:pPr>
            <a:r>
              <a:rPr lang="en-US" sz="3600" dirty="0" smtClean="0">
                <a:solidFill>
                  <a:srgbClr val="000000"/>
                </a:solidFill>
              </a:rPr>
              <a:t>0900-1130</a:t>
            </a:r>
            <a:endParaRPr lang="en-US" sz="3600" dirty="0">
              <a:solidFill>
                <a:srgbClr val="000000"/>
              </a:solidFill>
            </a:endParaRPr>
          </a:p>
          <a:p>
            <a:pPr algn="r" eaLnBrk="1" hangingPunct="1">
              <a:spcBef>
                <a:spcPts val="900"/>
              </a:spcBef>
            </a:pPr>
            <a:endParaRPr lang="en-US" sz="3600" dirty="0">
              <a:solidFill>
                <a:srgbClr val="000000"/>
              </a:solidFill>
            </a:endParaRPr>
          </a:p>
        </p:txBody>
      </p:sp>
      <p:sp>
        <p:nvSpPr>
          <p:cNvPr id="3076" name="Rectangle 3"/>
          <p:cNvSpPr>
            <a:spLocks noChangeArrowheads="1"/>
          </p:cNvSpPr>
          <p:nvPr/>
        </p:nvSpPr>
        <p:spPr bwMode="auto">
          <a:xfrm>
            <a:off x="2209800" y="5791200"/>
            <a:ext cx="57912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400">
                <a:solidFill>
                  <a:srgbClr val="000000"/>
                </a:solidFill>
              </a:rPr>
              <a:t>Please join the Jabber room:</a:t>
            </a: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400">
                <a:solidFill>
                  <a:srgbClr val="000000"/>
                </a:solidFill>
              </a:rPr>
              <a:t>radext@jabber.ietf.org</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dirty="0" smtClean="0"/>
              <a:t>WG Goals/Milestones</a:t>
            </a:r>
          </a:p>
        </p:txBody>
      </p:sp>
      <p:graphicFrame>
        <p:nvGraphicFramePr>
          <p:cNvPr id="4" name="Table 3"/>
          <p:cNvGraphicFramePr>
            <a:graphicFrameLocks noGrp="1"/>
          </p:cNvGraphicFramePr>
          <p:nvPr>
            <p:extLst>
              <p:ext uri="{D42A27DB-BD31-4B8C-83A1-F6EECF244321}">
                <p14:modId xmlns:p14="http://schemas.microsoft.com/office/powerpoint/2010/main" val="731845407"/>
              </p:ext>
            </p:extLst>
          </p:nvPr>
        </p:nvGraphicFramePr>
        <p:xfrm>
          <a:off x="304800" y="1600200"/>
          <a:ext cx="8229601" cy="4254134"/>
        </p:xfrm>
        <a:graphic>
          <a:graphicData uri="http://schemas.openxmlformats.org/drawingml/2006/table">
            <a:tbl>
              <a:tblPr firstRow="1" bandRow="1">
                <a:tableStyleId>{21E4AEA4-8DFA-4A89-87EB-49C32662AFE0}</a:tableStyleId>
              </a:tblPr>
              <a:tblGrid>
                <a:gridCol w="3248912"/>
                <a:gridCol w="1005616"/>
                <a:gridCol w="3975073"/>
              </a:tblGrid>
              <a:tr h="365749">
                <a:tc>
                  <a:txBody>
                    <a:bodyPr/>
                    <a:lstStyle/>
                    <a:p>
                      <a:r>
                        <a:rPr lang="en-US" sz="1800" dirty="0" smtClean="0"/>
                        <a:t>Goal/Milestone</a:t>
                      </a:r>
                      <a:endParaRPr lang="en-US" sz="1800" dirty="0"/>
                    </a:p>
                  </a:txBody>
                  <a:tcPr marT="45715" marB="45715"/>
                </a:tc>
                <a:tc>
                  <a:txBody>
                    <a:bodyPr/>
                    <a:lstStyle/>
                    <a:p>
                      <a:r>
                        <a:rPr lang="en-US" sz="1800" dirty="0" smtClean="0"/>
                        <a:t>Status</a:t>
                      </a:r>
                      <a:endParaRPr lang="en-US" sz="1800" dirty="0"/>
                    </a:p>
                  </a:txBody>
                  <a:tcPr marT="45715" marB="45715"/>
                </a:tc>
                <a:tc>
                  <a:txBody>
                    <a:bodyPr/>
                    <a:lstStyle/>
                    <a:p>
                      <a:r>
                        <a:rPr lang="en-US" sz="1800" dirty="0" smtClean="0"/>
                        <a:t>Action/Update</a:t>
                      </a:r>
                      <a:endParaRPr lang="en-US" sz="1800" dirty="0"/>
                    </a:p>
                  </a:txBody>
                  <a:tcPr marT="45715" marB="45715"/>
                </a:tc>
              </a:tr>
              <a:tr h="274309">
                <a:tc>
                  <a:txBody>
                    <a:bodyPr/>
                    <a:lstStyle/>
                    <a:p>
                      <a:r>
                        <a:rPr lang="en-US" sz="1800" baseline="0" dirty="0" smtClean="0"/>
                        <a:t>Design guidelines </a:t>
                      </a:r>
                      <a:endParaRPr lang="en-US" sz="1800" dirty="0"/>
                    </a:p>
                  </a:txBody>
                  <a:tcPr marT="45715" marB="45715"/>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kern="1200" dirty="0" smtClean="0">
                          <a:solidFill>
                            <a:schemeClr val="dk1"/>
                          </a:solidFill>
                          <a:latin typeface="Wingdings 2" pitchFamily="18" charset="2"/>
                          <a:ea typeface="+mn-ea"/>
                          <a:cs typeface="+mn-cs"/>
                        </a:rPr>
                        <a:t>P</a:t>
                      </a:r>
                      <a:endParaRPr lang="en-US" sz="2800" kern="1200" dirty="0" smtClean="0">
                        <a:solidFill>
                          <a:srgbClr val="92D050"/>
                        </a:solidFill>
                        <a:effectLst>
                          <a:outerShdw blurRad="38100" dist="38100" dir="2700000" algn="tl">
                            <a:srgbClr val="000000"/>
                          </a:outerShdw>
                        </a:effectLst>
                        <a:latin typeface="+mn-lt"/>
                        <a:ea typeface="+mn-ea"/>
                        <a:cs typeface="+mn-cs"/>
                        <a:sym typeface="Wingdings 2" pitchFamily="18" charset="2"/>
                      </a:endParaRPr>
                    </a:p>
                  </a:txBody>
                  <a:tcPr marT="45715" marB="45715"/>
                </a:tc>
                <a:tc>
                  <a:txBody>
                    <a:bodyPr/>
                    <a:lstStyle/>
                    <a:p>
                      <a:r>
                        <a:rPr lang="en-US" sz="1800" dirty="0" smtClean="0"/>
                        <a:t>RFC6158</a:t>
                      </a:r>
                      <a:endParaRPr lang="en-US" sz="1800" dirty="0"/>
                    </a:p>
                  </a:txBody>
                  <a:tcPr marT="45715" marB="45715"/>
                </a:tc>
              </a:tr>
              <a:tr h="274309">
                <a:tc>
                  <a:txBody>
                    <a:bodyPr/>
                    <a:lstStyle/>
                    <a:p>
                      <a:r>
                        <a:rPr lang="en-US" sz="1800" baseline="0" dirty="0" smtClean="0"/>
                        <a:t>Management Authorization </a:t>
                      </a:r>
                      <a:endParaRPr lang="en-US" sz="1800" dirty="0"/>
                    </a:p>
                  </a:txBody>
                  <a:tcPr marT="45715" marB="45715"/>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latin typeface="Wingdings 2" pitchFamily="18" charset="2"/>
                          <a:ea typeface="+mn-ea"/>
                          <a:cs typeface="+mn-cs"/>
                        </a:rPr>
                        <a:t>P</a:t>
                      </a:r>
                      <a:endParaRPr lang="en-US" sz="2000" kern="1200" dirty="0" smtClean="0">
                        <a:solidFill>
                          <a:srgbClr val="92D050"/>
                        </a:solidFill>
                        <a:effectLst>
                          <a:outerShdw blurRad="38100" dist="38100" dir="2700000" algn="tl">
                            <a:srgbClr val="000000"/>
                          </a:outerShdw>
                        </a:effectLst>
                        <a:latin typeface="+mn-lt"/>
                        <a:ea typeface="+mn-ea"/>
                        <a:cs typeface="+mn-cs"/>
                        <a:sym typeface="Wingdings 2" pitchFamily="18" charset="2"/>
                      </a:endParaRPr>
                    </a:p>
                  </a:txBody>
                  <a:tcPr marT="45715" marB="45715"/>
                </a:tc>
                <a:tc>
                  <a:txBody>
                    <a:bodyPr/>
                    <a:lstStyle/>
                    <a:p>
                      <a:r>
                        <a:rPr lang="en-US" sz="1800" dirty="0" smtClean="0"/>
                        <a:t>RFC5607</a:t>
                      </a:r>
                      <a:endParaRPr lang="en-US" sz="1800" dirty="0"/>
                    </a:p>
                  </a:txBody>
                  <a:tcPr marT="45715" marB="45715"/>
                </a:tc>
              </a:tr>
              <a:tr h="220677">
                <a:tc>
                  <a:txBody>
                    <a:bodyPr/>
                    <a:lstStyle/>
                    <a:p>
                      <a:r>
                        <a:rPr lang="en-US" sz="1800" dirty="0" smtClean="0"/>
                        <a:t>Status Server</a:t>
                      </a:r>
                      <a:endParaRPr lang="en-US" sz="1800" dirty="0"/>
                    </a:p>
                  </a:txBody>
                  <a:tcPr marT="45715" marB="45715"/>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latin typeface="Wingdings 2" pitchFamily="18" charset="2"/>
                          <a:ea typeface="+mn-ea"/>
                          <a:cs typeface="+mn-cs"/>
                        </a:rPr>
                        <a:t>P</a:t>
                      </a:r>
                      <a:endParaRPr lang="en-US" sz="2000" kern="1200" dirty="0" smtClean="0">
                        <a:solidFill>
                          <a:srgbClr val="92D050"/>
                        </a:solidFill>
                        <a:effectLst>
                          <a:outerShdw blurRad="38100" dist="38100" dir="2700000" algn="tl">
                            <a:srgbClr val="000000"/>
                          </a:outerShdw>
                        </a:effectLst>
                        <a:latin typeface="+mn-lt"/>
                        <a:ea typeface="+mn-ea"/>
                        <a:cs typeface="+mn-cs"/>
                        <a:sym typeface="Wingdings 2" pitchFamily="18" charset="2"/>
                      </a:endParaRPr>
                    </a:p>
                  </a:txBody>
                  <a:tcPr marT="45715" marB="45715"/>
                </a:tc>
                <a:tc>
                  <a:txBody>
                    <a:bodyPr/>
                    <a:lstStyle/>
                    <a:p>
                      <a:r>
                        <a:rPr lang="en-US" sz="1800" dirty="0" smtClean="0"/>
                        <a:t>RFC 5997</a:t>
                      </a:r>
                      <a:endParaRPr lang="en-US" sz="1800" dirty="0"/>
                    </a:p>
                  </a:txBody>
                  <a:tcPr marT="45715" marB="45715"/>
                </a:tc>
              </a:tr>
              <a:tr h="274309">
                <a:tc>
                  <a:txBody>
                    <a:bodyPr/>
                    <a:lstStyle/>
                    <a:p>
                      <a:r>
                        <a:rPr lang="en-US" sz="1800" dirty="0" smtClean="0"/>
                        <a:t>IPv6 access I-D </a:t>
                      </a:r>
                      <a:endParaRPr lang="en-US" sz="1800" dirty="0"/>
                    </a:p>
                  </a:txBody>
                  <a:tcPr marT="45715" marB="45715"/>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kern="1200" dirty="0" smtClean="0">
                          <a:solidFill>
                            <a:srgbClr val="92D050"/>
                          </a:solidFill>
                          <a:effectLst>
                            <a:outerShdw blurRad="38100" dist="38100" dir="2700000" algn="tl">
                              <a:srgbClr val="000000"/>
                            </a:outerShdw>
                          </a:effectLst>
                          <a:latin typeface="+mn-lt"/>
                          <a:ea typeface="+mn-ea"/>
                          <a:cs typeface="+mn-cs"/>
                          <a:sym typeface="Wingdings 2" pitchFamily="18" charset="2"/>
                        </a:rPr>
                        <a:t></a:t>
                      </a:r>
                    </a:p>
                  </a:txBody>
                  <a:tcPr marT="45715" marB="45715"/>
                </a:tc>
                <a:tc>
                  <a:txBody>
                    <a:bodyPr/>
                    <a:lstStyle/>
                    <a:p>
                      <a:r>
                        <a:rPr lang="en-US" sz="1800" dirty="0" smtClean="0"/>
                        <a:t>-05</a:t>
                      </a:r>
                      <a:r>
                        <a:rPr lang="en-US" sz="1800" baseline="0" dirty="0" smtClean="0"/>
                        <a:t> in review </a:t>
                      </a:r>
                      <a:endParaRPr lang="en-US" sz="1800" dirty="0"/>
                    </a:p>
                  </a:txBody>
                  <a:tcPr marT="45715" marB="45715"/>
                </a:tc>
              </a:tr>
              <a:tr h="274309">
                <a:tc>
                  <a:txBody>
                    <a:bodyPr/>
                    <a:lstStyle/>
                    <a:p>
                      <a:r>
                        <a:rPr lang="en-US" sz="1800" dirty="0" smtClean="0"/>
                        <a:t>Attribute Space Extension</a:t>
                      </a:r>
                      <a:endParaRPr lang="en-US" sz="1800" dirty="0"/>
                    </a:p>
                  </a:txBody>
                  <a:tcPr marT="45715" marB="45715"/>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kern="1200" dirty="0" smtClean="0">
                          <a:solidFill>
                            <a:srgbClr val="92D050"/>
                          </a:solidFill>
                          <a:effectLst>
                            <a:outerShdw blurRad="38100" dist="38100" dir="2700000" algn="tl">
                              <a:srgbClr val="000000"/>
                            </a:outerShdw>
                          </a:effectLst>
                          <a:latin typeface="+mn-lt"/>
                          <a:ea typeface="+mn-ea"/>
                          <a:cs typeface="+mn-cs"/>
                          <a:sym typeface="Wingdings 2" pitchFamily="18" charset="2"/>
                        </a:rPr>
                        <a:t></a:t>
                      </a:r>
                    </a:p>
                  </a:txBody>
                  <a:tcPr marT="45715" marB="45715"/>
                </a:tc>
                <a:tc>
                  <a:txBody>
                    <a:bodyPr/>
                    <a:lstStyle/>
                    <a:p>
                      <a:r>
                        <a:rPr lang="en-US" sz="1800" dirty="0" smtClean="0"/>
                        <a:t>-01</a:t>
                      </a:r>
                      <a:r>
                        <a:rPr lang="en-US" sz="1800" baseline="0" dirty="0" smtClean="0"/>
                        <a:t> in review </a:t>
                      </a:r>
                      <a:endParaRPr lang="en-US" sz="1800" dirty="0"/>
                    </a:p>
                  </a:txBody>
                  <a:tcPr marT="45715" marB="45715"/>
                </a:tc>
              </a:tr>
              <a:tr h="274309">
                <a:tc>
                  <a:txBody>
                    <a:bodyPr/>
                    <a:lstStyle/>
                    <a:p>
                      <a:r>
                        <a:rPr lang="en-US" sz="1800" dirty="0" smtClean="0"/>
                        <a:t>Crypto</a:t>
                      </a:r>
                      <a:r>
                        <a:rPr lang="en-US" sz="1800" baseline="0" dirty="0" smtClean="0"/>
                        <a:t> Agility </a:t>
                      </a:r>
                      <a:endParaRPr lang="en-US" sz="1800" dirty="0"/>
                    </a:p>
                  </a:txBody>
                  <a:tcPr marT="45715" marB="45715"/>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kern="1200" dirty="0" smtClean="0">
                          <a:solidFill>
                            <a:srgbClr val="92D050"/>
                          </a:solidFill>
                          <a:effectLst>
                            <a:outerShdw blurRad="38100" dist="38100" dir="2700000" algn="tl">
                              <a:srgbClr val="000000"/>
                            </a:outerShdw>
                          </a:effectLst>
                          <a:latin typeface="+mn-lt"/>
                          <a:ea typeface="+mn-ea"/>
                          <a:cs typeface="+mn-cs"/>
                          <a:sym typeface="Wingdings 2" pitchFamily="18" charset="2"/>
                        </a:rPr>
                        <a:t></a:t>
                      </a:r>
                    </a:p>
                  </a:txBody>
                  <a:tcPr marT="45715" marB="45715"/>
                </a:tc>
                <a:tc>
                  <a:txBody>
                    <a:bodyPr/>
                    <a:lstStyle/>
                    <a:p>
                      <a:r>
                        <a:rPr lang="en-US" sz="1800" dirty="0" smtClean="0"/>
                        <a:t>Revise</a:t>
                      </a:r>
                      <a:r>
                        <a:rPr lang="en-US" sz="1800" baseline="0" dirty="0" smtClean="0"/>
                        <a:t> ID needed </a:t>
                      </a:r>
                      <a:endParaRPr lang="en-US" sz="1800" dirty="0"/>
                    </a:p>
                  </a:txBody>
                  <a:tcPr marT="45715" marB="45715"/>
                </a:tc>
              </a:tr>
              <a:tr h="664062">
                <a:tc>
                  <a:txBody>
                    <a:bodyPr/>
                    <a:lstStyle/>
                    <a:p>
                      <a:r>
                        <a:rPr lang="en-US" sz="1800" dirty="0" smtClean="0"/>
                        <a:t>New RADIUS transports TCP/TLS</a:t>
                      </a:r>
                      <a:r>
                        <a:rPr lang="en-US" sz="1800" baseline="0" dirty="0" smtClean="0"/>
                        <a:t> and UDP/DTLS</a:t>
                      </a:r>
                      <a:endParaRPr lang="en-US" sz="1800" dirty="0"/>
                    </a:p>
                  </a:txBody>
                  <a:tcPr marT="45715" marB="45715"/>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kern="1200" dirty="0" smtClean="0">
                          <a:solidFill>
                            <a:srgbClr val="FFFF00"/>
                          </a:solidFill>
                          <a:effectLst>
                            <a:outerShdw blurRad="38100" dist="38100" dir="2700000" algn="tl">
                              <a:srgbClr val="000000"/>
                            </a:outerShdw>
                          </a:effectLst>
                          <a:latin typeface="+mn-lt"/>
                          <a:ea typeface="+mn-ea"/>
                          <a:cs typeface="+mn-cs"/>
                          <a:sym typeface="Wingdings 2" pitchFamily="18" charset="2"/>
                        </a:rPr>
                        <a:t></a:t>
                      </a:r>
                    </a:p>
                  </a:txBody>
                  <a:tcPr marT="45715" marB="45715"/>
                </a:tc>
                <a:tc>
                  <a:txBody>
                    <a:bodyPr/>
                    <a:lstStyle/>
                    <a:p>
                      <a:r>
                        <a:rPr lang="en-US" sz="1800" dirty="0" smtClean="0"/>
                        <a:t>-09</a:t>
                      </a:r>
                      <a:r>
                        <a:rPr lang="en-US" sz="1800" baseline="0" dirty="0" smtClean="0"/>
                        <a:t> of TCP/TLS in review; UDP/DTLS expired </a:t>
                      </a:r>
                      <a:endParaRPr lang="en-US" sz="1800" dirty="0"/>
                    </a:p>
                  </a:txBody>
                  <a:tcPr marT="45715" marB="45715"/>
                </a:tc>
              </a:tr>
              <a:tr h="664062">
                <a:tc>
                  <a:txBody>
                    <a:bodyPr/>
                    <a:lstStyle/>
                    <a:p>
                      <a:r>
                        <a:rPr lang="en-US" sz="1800" dirty="0" smtClean="0"/>
                        <a:t>IEEE 802 attributes</a:t>
                      </a:r>
                      <a:endParaRPr lang="en-US" sz="1800" dirty="0"/>
                    </a:p>
                  </a:txBody>
                  <a:tcPr marT="45715" marB="45715"/>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kern="1200" dirty="0" smtClean="0">
                          <a:solidFill>
                            <a:srgbClr val="FF0000"/>
                          </a:solidFill>
                          <a:effectLst>
                            <a:outerShdw blurRad="38100" dist="38100" dir="2700000" algn="tl">
                              <a:srgbClr val="000000"/>
                            </a:outerShdw>
                          </a:effectLst>
                          <a:latin typeface="+mn-lt"/>
                          <a:ea typeface="+mn-ea"/>
                          <a:cs typeface="+mn-cs"/>
                          <a:sym typeface="Wingdings 2" pitchFamily="18" charset="2"/>
                        </a:rPr>
                        <a:t></a:t>
                      </a:r>
                    </a:p>
                  </a:txBody>
                  <a:tcPr marT="45715" marB="45715"/>
                </a:tc>
                <a:tc>
                  <a:txBody>
                    <a:bodyPr/>
                    <a:lstStyle/>
                    <a:p>
                      <a:r>
                        <a:rPr lang="en-US" sz="1800" dirty="0" smtClean="0"/>
                        <a:t>Restart</a:t>
                      </a:r>
                      <a:r>
                        <a:rPr lang="en-US" sz="1800" baseline="0" dirty="0" smtClean="0"/>
                        <a:t> after IETF81?</a:t>
                      </a:r>
                      <a:endParaRPr lang="en-US" sz="1800" dirty="0"/>
                    </a:p>
                  </a:txBody>
                  <a:tcPr marT="45715" marB="45715"/>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44813" y="1941513"/>
            <a:ext cx="2922587" cy="3468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2291" name="Rectangle 2"/>
          <p:cNvSpPr>
            <a:spLocks noChangeArrowheads="1"/>
          </p:cNvSpPr>
          <p:nvPr/>
        </p:nvSpPr>
        <p:spPr bwMode="auto">
          <a:xfrm>
            <a:off x="2881313" y="838200"/>
            <a:ext cx="2947987" cy="76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a:solidFill>
                  <a:srgbClr val="330066"/>
                </a:solidFill>
              </a:rPr>
              <a:t>Feedback?</a:t>
            </a:r>
          </a:p>
        </p:txBody>
      </p:sp>
    </p:spTree>
  </p:cSld>
  <p:clrMapOvr>
    <a:masterClrMapping/>
  </p:clrMapOvr>
  <p:transition>
    <p:wipe dir="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Changing of the guard </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63510" y="2251010"/>
            <a:ext cx="251460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828800"/>
            <a:ext cx="2743200" cy="3359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629848" y="5522451"/>
            <a:ext cx="3159904" cy="369332"/>
          </a:xfrm>
          <a:prstGeom prst="rect">
            <a:avLst/>
          </a:prstGeom>
          <a:noFill/>
        </p:spPr>
        <p:txBody>
          <a:bodyPr wrap="none" rtlCol="0">
            <a:spAutoFit/>
          </a:bodyPr>
          <a:lstStyle/>
          <a:p>
            <a:r>
              <a:rPr lang="en-US" dirty="0" smtClean="0">
                <a:solidFill>
                  <a:schemeClr val="tx1"/>
                </a:solidFill>
              </a:rPr>
              <a:t>Outgoing co-chair Bernard A.</a:t>
            </a:r>
            <a:endParaRPr lang="en-US" dirty="0">
              <a:solidFill>
                <a:schemeClr val="tx1"/>
              </a:solidFill>
            </a:endParaRPr>
          </a:p>
        </p:txBody>
      </p:sp>
      <p:sp>
        <p:nvSpPr>
          <p:cNvPr id="7" name="TextBox 6"/>
          <p:cNvSpPr txBox="1"/>
          <p:nvPr/>
        </p:nvSpPr>
        <p:spPr>
          <a:xfrm>
            <a:off x="4625091" y="5522450"/>
            <a:ext cx="2967479" cy="369332"/>
          </a:xfrm>
          <a:prstGeom prst="rect">
            <a:avLst/>
          </a:prstGeom>
          <a:noFill/>
        </p:spPr>
        <p:txBody>
          <a:bodyPr wrap="none" rtlCol="0">
            <a:spAutoFit/>
          </a:bodyPr>
          <a:lstStyle/>
          <a:p>
            <a:r>
              <a:rPr lang="en-US" dirty="0" smtClean="0">
                <a:solidFill>
                  <a:schemeClr val="tx1"/>
                </a:solidFill>
              </a:rPr>
              <a:t>Incoming co-chair </a:t>
            </a:r>
            <a:r>
              <a:rPr lang="en-US" dirty="0" err="1" smtClean="0">
                <a:solidFill>
                  <a:schemeClr val="tx1"/>
                </a:solidFill>
              </a:rPr>
              <a:t>Jouni</a:t>
            </a:r>
            <a:r>
              <a:rPr lang="en-US" dirty="0" smtClean="0">
                <a:solidFill>
                  <a:schemeClr val="tx1"/>
                </a:solidFill>
              </a:rPr>
              <a:t> K. </a:t>
            </a:r>
            <a:endParaRPr lang="en-US" dirty="0">
              <a:solidFill>
                <a:schemeClr val="tx1"/>
              </a:solidFill>
            </a:endParaRPr>
          </a:p>
        </p:txBody>
      </p:sp>
      <p:sp>
        <p:nvSpPr>
          <p:cNvPr id="5" name="TextBox 4"/>
          <p:cNvSpPr txBox="1"/>
          <p:nvPr/>
        </p:nvSpPr>
        <p:spPr>
          <a:xfrm>
            <a:off x="734024" y="5891782"/>
            <a:ext cx="2951552" cy="646331"/>
          </a:xfrm>
          <a:prstGeom prst="rect">
            <a:avLst/>
          </a:prstGeom>
          <a:noFill/>
        </p:spPr>
        <p:txBody>
          <a:bodyPr wrap="square" rtlCol="0">
            <a:spAutoFit/>
          </a:bodyPr>
          <a:lstStyle/>
          <a:p>
            <a:pPr algn="ctr"/>
            <a:r>
              <a:rPr lang="en-US" i="1" dirty="0" smtClean="0">
                <a:solidFill>
                  <a:schemeClr val="tx1"/>
                </a:solidFill>
              </a:rPr>
              <a:t>Thanks for many years of RADEXT contributions </a:t>
            </a:r>
            <a:endParaRPr lang="en-US" i="1" dirty="0">
              <a:solidFill>
                <a:schemeClr val="tx1"/>
              </a:solidFill>
            </a:endParaRPr>
          </a:p>
        </p:txBody>
      </p:sp>
    </p:spTree>
    <p:extLst>
      <p:ext uri="{BB962C8B-B14F-4D97-AF65-F5344CB8AC3E}">
        <p14:creationId xmlns:p14="http://schemas.microsoft.com/office/powerpoint/2010/main" val="9651083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1"/>
          <p:cNvSpPr txBox="1">
            <a:spLocks noChangeArrowheads="1"/>
          </p:cNvSpPr>
          <p:nvPr/>
        </p:nvSpPr>
        <p:spPr bwMode="auto">
          <a:xfrm>
            <a:off x="457200" y="122238"/>
            <a:ext cx="6858000"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b"/>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9pPr>
          </a:lstStyle>
          <a:p>
            <a:pPr eaLnBrk="1" hangingPunct="1"/>
            <a:r>
              <a:rPr lang="en-US" sz="3900" b="1">
                <a:solidFill>
                  <a:srgbClr val="330066"/>
                </a:solidFill>
              </a:rPr>
              <a:t>Note Well</a:t>
            </a:r>
          </a:p>
        </p:txBody>
      </p:sp>
      <p:sp>
        <p:nvSpPr>
          <p:cNvPr id="4099" name="Text Box 2"/>
          <p:cNvSpPr txBox="1">
            <a:spLocks noChangeArrowheads="1"/>
          </p:cNvSpPr>
          <p:nvPr/>
        </p:nvSpPr>
        <p:spPr bwMode="auto">
          <a:xfrm>
            <a:off x="0" y="1066800"/>
            <a:ext cx="9144000" cy="579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341313" indent="-341313"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1pPr>
            <a:lvl2pPr marL="690563" indent="-347663"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2pPr>
            <a:lvl3pPr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3pPr>
            <a:lvl4pPr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4pPr>
            <a:lvl5pPr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9pPr>
          </a:lstStyle>
          <a:p>
            <a:pPr eaLnBrk="1" hangingPunct="1">
              <a:spcBef>
                <a:spcPts val="400"/>
              </a:spcBef>
              <a:buClr>
                <a:srgbClr val="330066"/>
              </a:buClr>
              <a:buSzPct val="70000"/>
              <a:buFont typeface="Wingdings" pitchFamily="2" charset="2"/>
              <a:buChar char=""/>
            </a:pPr>
            <a:r>
              <a:rPr lang="en-US" sz="1600">
                <a:solidFill>
                  <a:srgbClr val="000000"/>
                </a:solidFill>
              </a:rPr>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 </a:t>
            </a:r>
          </a:p>
          <a:p>
            <a:pPr lvl="1" eaLnBrk="1" hangingPunct="1">
              <a:spcBef>
                <a:spcPts val="350"/>
              </a:spcBef>
              <a:buClr>
                <a:srgbClr val="669999"/>
              </a:buClr>
              <a:buSzPct val="70000"/>
              <a:buFont typeface="Wingdings" pitchFamily="2" charset="2"/>
              <a:buChar char=""/>
            </a:pPr>
            <a:r>
              <a:rPr lang="en-US" sz="1400">
                <a:solidFill>
                  <a:srgbClr val="000000"/>
                </a:solidFill>
              </a:rPr>
              <a:t>the IETF plenary session,</a:t>
            </a:r>
          </a:p>
          <a:p>
            <a:pPr lvl="1" eaLnBrk="1" hangingPunct="1">
              <a:spcBef>
                <a:spcPts val="350"/>
              </a:spcBef>
              <a:buClr>
                <a:srgbClr val="669999"/>
              </a:buClr>
              <a:buSzPct val="70000"/>
              <a:buFont typeface="Wingdings" pitchFamily="2" charset="2"/>
              <a:buChar char=""/>
            </a:pPr>
            <a:r>
              <a:rPr lang="en-US" sz="1400">
                <a:solidFill>
                  <a:srgbClr val="000000"/>
                </a:solidFill>
              </a:rPr>
              <a:t>any IETF working group, BOF or portion thereof,</a:t>
            </a:r>
          </a:p>
          <a:p>
            <a:pPr lvl="1" eaLnBrk="1" hangingPunct="1">
              <a:spcBef>
                <a:spcPts val="350"/>
              </a:spcBef>
              <a:buClr>
                <a:srgbClr val="669999"/>
              </a:buClr>
              <a:buSzPct val="70000"/>
              <a:buFont typeface="Wingdings" pitchFamily="2" charset="2"/>
              <a:buChar char=""/>
            </a:pPr>
            <a:r>
              <a:rPr lang="en-US" sz="1400">
                <a:solidFill>
                  <a:srgbClr val="000000"/>
                </a:solidFill>
              </a:rPr>
              <a:t>the IESG or any member thereof on behalf of the IESG,</a:t>
            </a:r>
          </a:p>
          <a:p>
            <a:pPr lvl="1" eaLnBrk="1" hangingPunct="1">
              <a:spcBef>
                <a:spcPts val="350"/>
              </a:spcBef>
              <a:buClr>
                <a:srgbClr val="669999"/>
              </a:buClr>
              <a:buSzPct val="70000"/>
              <a:buFont typeface="Wingdings" pitchFamily="2" charset="2"/>
              <a:buChar char=""/>
            </a:pPr>
            <a:r>
              <a:rPr lang="en-US" sz="1400">
                <a:solidFill>
                  <a:srgbClr val="000000"/>
                </a:solidFill>
              </a:rPr>
              <a:t>the IAB or any member thereof on behalf of the IAB,</a:t>
            </a:r>
          </a:p>
          <a:p>
            <a:pPr lvl="1" eaLnBrk="1" hangingPunct="1">
              <a:spcBef>
                <a:spcPts val="350"/>
              </a:spcBef>
              <a:buClr>
                <a:srgbClr val="669999"/>
              </a:buClr>
              <a:buSzPct val="70000"/>
              <a:buFont typeface="Wingdings" pitchFamily="2" charset="2"/>
              <a:buChar char=""/>
            </a:pPr>
            <a:r>
              <a:rPr lang="en-US" sz="1400">
                <a:solidFill>
                  <a:srgbClr val="000000"/>
                </a:solidFill>
              </a:rPr>
              <a:t>any IETF mailing list, including the IETF list itself,</a:t>
            </a:r>
          </a:p>
          <a:p>
            <a:pPr lvl="1" eaLnBrk="1" hangingPunct="1">
              <a:spcBef>
                <a:spcPts val="350"/>
              </a:spcBef>
              <a:buClr>
                <a:srgbClr val="669999"/>
              </a:buClr>
              <a:buSzPct val="70000"/>
              <a:buFont typeface="Wingdings" pitchFamily="2" charset="2"/>
              <a:buChar char=""/>
            </a:pPr>
            <a:r>
              <a:rPr lang="en-US" sz="1400">
                <a:solidFill>
                  <a:srgbClr val="000000"/>
                </a:solidFill>
              </a:rPr>
              <a:t>any working group or design team list, or any other list functioning under IETF auspices,</a:t>
            </a:r>
          </a:p>
          <a:p>
            <a:pPr lvl="1" eaLnBrk="1" hangingPunct="1">
              <a:spcBef>
                <a:spcPts val="350"/>
              </a:spcBef>
              <a:buClr>
                <a:srgbClr val="669999"/>
              </a:buClr>
              <a:buSzPct val="70000"/>
              <a:buFont typeface="Wingdings" pitchFamily="2" charset="2"/>
              <a:buChar char=""/>
            </a:pPr>
            <a:r>
              <a:rPr lang="en-US" sz="1400">
                <a:solidFill>
                  <a:srgbClr val="000000"/>
                </a:solidFill>
              </a:rPr>
              <a:t>the RFC Editor or the Internet-Drafts function</a:t>
            </a:r>
          </a:p>
          <a:p>
            <a:pPr eaLnBrk="1" hangingPunct="1">
              <a:spcBef>
                <a:spcPts val="450"/>
              </a:spcBef>
              <a:buClr>
                <a:srgbClr val="330066"/>
              </a:buClr>
              <a:buSzPct val="70000"/>
              <a:buFont typeface="Wingdings" pitchFamily="2" charset="2"/>
              <a:buChar char=""/>
            </a:pPr>
            <a:r>
              <a:rPr lang="en-US">
                <a:solidFill>
                  <a:srgbClr val="000000"/>
                </a:solidFill>
              </a:rPr>
              <a:t>All IETF Contributions are subject to the rules of RFC 3978 (updated by RFC 4748) and RFC 3979(updated by RFC 4879).</a:t>
            </a:r>
          </a:p>
          <a:p>
            <a:pPr lvl="1" eaLnBrk="1" hangingPunct="1">
              <a:spcBef>
                <a:spcPts val="350"/>
              </a:spcBef>
              <a:buClr>
                <a:srgbClr val="669999"/>
              </a:buClr>
              <a:buSzPct val="70000"/>
              <a:buFont typeface="Wingdings" pitchFamily="2" charset="2"/>
              <a:buChar char=""/>
            </a:pPr>
            <a:r>
              <a:rPr lang="en-US" sz="1400">
                <a:solidFill>
                  <a:srgbClr val="000000"/>
                </a:solidFill>
              </a:rPr>
              <a:t>Statements made outside of an IETF session, mailing list or other function, that are clearly not intended to be input to an IETF activity, group or function, are not IETF Contributions in the context of this notice.</a:t>
            </a:r>
          </a:p>
          <a:p>
            <a:pPr lvl="1" eaLnBrk="1" hangingPunct="1">
              <a:spcBef>
                <a:spcPts val="350"/>
              </a:spcBef>
              <a:buClr>
                <a:srgbClr val="669999"/>
              </a:buClr>
              <a:buSzPct val="70000"/>
              <a:buFont typeface="Wingdings" pitchFamily="2" charset="2"/>
              <a:buChar char=""/>
            </a:pPr>
            <a:r>
              <a:rPr lang="en-US" sz="1400">
                <a:solidFill>
                  <a:srgbClr val="000000"/>
                </a:solidFill>
              </a:rPr>
              <a:t>Please consult RFC 3978 (and RFC 4748) for details.</a:t>
            </a:r>
          </a:p>
          <a:p>
            <a:pPr lvl="1" eaLnBrk="1" hangingPunct="1">
              <a:spcBef>
                <a:spcPts val="350"/>
              </a:spcBef>
              <a:buClr>
                <a:srgbClr val="669999"/>
              </a:buClr>
              <a:buSzPct val="70000"/>
              <a:buFont typeface="Wingdings" pitchFamily="2" charset="2"/>
              <a:buChar char=""/>
            </a:pPr>
            <a:r>
              <a:rPr lang="en-US" sz="1400">
                <a:solidFill>
                  <a:srgbClr val="000000"/>
                </a:solidFill>
              </a:rPr>
              <a:t>A participant in any IETF activity is deemed to accept all IETF rules of process, as documented in Best Current Practices RFCs and IESG Statements.</a:t>
            </a:r>
          </a:p>
          <a:p>
            <a:pPr lvl="1" eaLnBrk="1" hangingPunct="1">
              <a:spcBef>
                <a:spcPts val="350"/>
              </a:spcBef>
              <a:buClr>
                <a:srgbClr val="669999"/>
              </a:buClr>
              <a:buSzPct val="70000"/>
              <a:buFont typeface="Wingdings" pitchFamily="2" charset="2"/>
              <a:buChar char=""/>
            </a:pPr>
            <a:r>
              <a:rPr lang="en-US" sz="1400">
                <a:solidFill>
                  <a:srgbClr val="000000"/>
                </a:solidFill>
              </a:rPr>
              <a:t>A participant in any IETF activity acknowledges that written, audio and video records of meetings may be made and may be available to the public.</a:t>
            </a:r>
          </a:p>
          <a:p>
            <a:pPr eaLnBrk="1" hangingPunct="1">
              <a:spcBef>
                <a:spcPts val="350"/>
              </a:spcBef>
              <a:buClr>
                <a:srgbClr val="330066"/>
              </a:buClr>
              <a:buSzPct val="70000"/>
              <a:buFont typeface="Wingdings" pitchFamily="2" charset="2"/>
              <a:buNone/>
            </a:pPr>
            <a:endParaRPr lang="en-US" sz="140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1"/>
          <p:cNvSpPr txBox="1">
            <a:spLocks noChangeArrowheads="1"/>
          </p:cNvSpPr>
          <p:nvPr/>
        </p:nvSpPr>
        <p:spPr bwMode="auto">
          <a:xfrm>
            <a:off x="457200" y="122238"/>
            <a:ext cx="6858000" cy="86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b"/>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9pPr>
          </a:lstStyle>
          <a:p>
            <a:pPr eaLnBrk="1" hangingPunct="1"/>
            <a:r>
              <a:rPr lang="en-US" sz="3900" b="1">
                <a:solidFill>
                  <a:srgbClr val="330066"/>
                </a:solidFill>
              </a:rPr>
              <a:t>Intellectual Property</a:t>
            </a:r>
          </a:p>
        </p:txBody>
      </p:sp>
      <p:sp>
        <p:nvSpPr>
          <p:cNvPr id="5123" name="Text Box 2"/>
          <p:cNvSpPr txBox="1">
            <a:spLocks noChangeArrowheads="1"/>
          </p:cNvSpPr>
          <p:nvPr/>
        </p:nvSpPr>
        <p:spPr bwMode="auto">
          <a:xfrm>
            <a:off x="304800" y="1524000"/>
            <a:ext cx="85344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341313" indent="-341313"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1pPr>
            <a:lvl2pPr marL="690563" indent="-347663"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2pPr>
            <a:lvl3pPr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3pPr>
            <a:lvl4pPr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4pPr>
            <a:lvl5pPr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9pPr>
          </a:lstStyle>
          <a:p>
            <a:pPr eaLnBrk="1" hangingPunct="1">
              <a:spcBef>
                <a:spcPts val="700"/>
              </a:spcBef>
              <a:buClr>
                <a:srgbClr val="330066"/>
              </a:buClr>
              <a:buSzPct val="70000"/>
              <a:buFont typeface="Wingdings" pitchFamily="2" charset="2"/>
              <a:buChar char=""/>
            </a:pPr>
            <a:r>
              <a:rPr lang="en-US" sz="2800">
                <a:solidFill>
                  <a:srgbClr val="000000"/>
                </a:solidFill>
              </a:rPr>
              <a:t>When starting a presentation you MUST say if:</a:t>
            </a:r>
          </a:p>
          <a:p>
            <a:pPr lvl="1" eaLnBrk="1" hangingPunct="1">
              <a:spcBef>
                <a:spcPts val="600"/>
              </a:spcBef>
              <a:buClr>
                <a:srgbClr val="669999"/>
              </a:buClr>
              <a:buSzPct val="70000"/>
              <a:buFont typeface="Wingdings" pitchFamily="2" charset="2"/>
              <a:buChar char=""/>
            </a:pPr>
            <a:r>
              <a:rPr lang="en-US" sz="2400">
                <a:solidFill>
                  <a:srgbClr val="000000"/>
                </a:solidFill>
              </a:rPr>
              <a:t>There is IPR associated with your draft</a:t>
            </a:r>
          </a:p>
          <a:p>
            <a:pPr lvl="1" eaLnBrk="1" hangingPunct="1">
              <a:spcBef>
                <a:spcPts val="600"/>
              </a:spcBef>
              <a:buClr>
                <a:srgbClr val="669999"/>
              </a:buClr>
              <a:buSzPct val="70000"/>
              <a:buFont typeface="Wingdings" pitchFamily="2" charset="2"/>
              <a:buChar char=""/>
            </a:pPr>
            <a:r>
              <a:rPr lang="en-US" sz="2400">
                <a:solidFill>
                  <a:srgbClr val="000000"/>
                </a:solidFill>
              </a:rPr>
              <a:t>The restrictions listed in section 5 of RFC 3978/4748 apply to your draft</a:t>
            </a:r>
          </a:p>
          <a:p>
            <a:pPr eaLnBrk="1" hangingPunct="1">
              <a:spcBef>
                <a:spcPts val="700"/>
              </a:spcBef>
              <a:buClr>
                <a:srgbClr val="330066"/>
              </a:buClr>
              <a:buSzPct val="70000"/>
              <a:buFont typeface="Wingdings" pitchFamily="2" charset="2"/>
              <a:buChar char=""/>
            </a:pPr>
            <a:r>
              <a:rPr lang="en-US" sz="2800">
                <a:solidFill>
                  <a:srgbClr val="000000"/>
                </a:solidFill>
              </a:rPr>
              <a:t>When asking questions or commenting on a draft:</a:t>
            </a:r>
          </a:p>
          <a:p>
            <a:pPr lvl="1" eaLnBrk="1" hangingPunct="1">
              <a:spcBef>
                <a:spcPts val="600"/>
              </a:spcBef>
              <a:buClr>
                <a:srgbClr val="669999"/>
              </a:buClr>
              <a:buSzPct val="70000"/>
              <a:buFont typeface="Wingdings" pitchFamily="2" charset="2"/>
              <a:buChar char=""/>
            </a:pPr>
            <a:r>
              <a:rPr lang="en-US" sz="2400">
                <a:solidFill>
                  <a:srgbClr val="000000"/>
                </a:solidFill>
              </a:rPr>
              <a:t>You MUST disclose any IPR you know of relating to the technology under discussion</a:t>
            </a:r>
          </a:p>
          <a:p>
            <a:pPr eaLnBrk="1" hangingPunct="1">
              <a:spcBef>
                <a:spcPts val="700"/>
              </a:spcBef>
              <a:buClr>
                <a:srgbClr val="330066"/>
              </a:buClr>
              <a:buSzPct val="70000"/>
              <a:buFont typeface="Wingdings" pitchFamily="2" charset="2"/>
              <a:buChar char=""/>
            </a:pPr>
            <a:r>
              <a:rPr lang="en-US" sz="2800">
                <a:solidFill>
                  <a:srgbClr val="000000"/>
                </a:solidFill>
              </a:rPr>
              <a:t>References</a:t>
            </a:r>
          </a:p>
          <a:p>
            <a:pPr lvl="1" eaLnBrk="1" hangingPunct="1">
              <a:spcBef>
                <a:spcPts val="600"/>
              </a:spcBef>
              <a:buClr>
                <a:srgbClr val="669999"/>
              </a:buClr>
              <a:buSzPct val="70000"/>
              <a:buFont typeface="Wingdings" pitchFamily="2" charset="2"/>
              <a:buChar char=""/>
            </a:pPr>
            <a:r>
              <a:rPr lang="en-US" sz="2400">
                <a:solidFill>
                  <a:srgbClr val="000000"/>
                </a:solidFill>
              </a:rPr>
              <a:t>RFC 5378 and RFC 3979 (updated by RFC 4879)</a:t>
            </a:r>
          </a:p>
          <a:p>
            <a:pPr lvl="1" eaLnBrk="1" hangingPunct="1">
              <a:spcBef>
                <a:spcPts val="600"/>
              </a:spcBef>
              <a:buClr>
                <a:srgbClr val="669999"/>
              </a:buClr>
              <a:buSzPct val="70000"/>
              <a:buFont typeface="Wingdings" pitchFamily="2" charset="2"/>
              <a:buChar char=""/>
            </a:pPr>
            <a:r>
              <a:rPr lang="en-US" sz="2400">
                <a:solidFill>
                  <a:srgbClr val="000000"/>
                </a:solidFill>
              </a:rPr>
              <a:t>“Note well” text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 (1 of 2)</a:t>
            </a:r>
            <a:endParaRPr lang="en-US" dirty="0"/>
          </a:p>
        </p:txBody>
      </p:sp>
      <p:sp>
        <p:nvSpPr>
          <p:cNvPr id="3" name="Content Placeholder 2"/>
          <p:cNvSpPr>
            <a:spLocks noGrp="1"/>
          </p:cNvSpPr>
          <p:nvPr>
            <p:ph idx="1"/>
          </p:nvPr>
        </p:nvSpPr>
        <p:spPr/>
        <p:txBody>
          <a:bodyPr>
            <a:normAutofit fontScale="77500" lnSpcReduction="20000"/>
          </a:bodyPr>
          <a:lstStyle/>
          <a:p>
            <a:pPr marL="457200" indent="-457200">
              <a:buFont typeface="Arial" pitchFamily="34" charset="0"/>
              <a:buChar char="•"/>
            </a:pPr>
            <a:r>
              <a:rPr lang="en-US" dirty="0"/>
              <a:t>9:00 - 09:20 AM, Preliminaries (20 minutes)</a:t>
            </a:r>
          </a:p>
          <a:p>
            <a:pPr marL="857250" lvl="1" indent="-457200">
              <a:buFont typeface="Arial" pitchFamily="34" charset="0"/>
              <a:buChar char="•"/>
            </a:pPr>
            <a:r>
              <a:rPr lang="en-US" dirty="0" smtClean="0"/>
              <a:t>Note Well, Note Takers, Jabber </a:t>
            </a:r>
            <a:r>
              <a:rPr lang="en-US" dirty="0"/>
              <a:t>scribe</a:t>
            </a:r>
          </a:p>
          <a:p>
            <a:pPr marL="857250" lvl="1" indent="-457200">
              <a:buFont typeface="Arial" pitchFamily="34" charset="0"/>
              <a:buChar char="•"/>
            </a:pPr>
            <a:r>
              <a:rPr lang="en-US" dirty="0"/>
              <a:t>Agenda bash</a:t>
            </a:r>
          </a:p>
          <a:p>
            <a:pPr marL="857250" lvl="1" indent="-457200">
              <a:buFont typeface="Arial" pitchFamily="34" charset="0"/>
              <a:buChar char="•"/>
            </a:pPr>
            <a:r>
              <a:rPr lang="en-US" dirty="0"/>
              <a:t>Document Status</a:t>
            </a:r>
          </a:p>
          <a:p>
            <a:pPr marL="457200" indent="-457200">
              <a:buFont typeface="Arial" pitchFamily="34" charset="0"/>
              <a:buChar char="•"/>
            </a:pPr>
            <a:r>
              <a:rPr lang="en-US" dirty="0" smtClean="0"/>
              <a:t>IPv6 </a:t>
            </a:r>
            <a:r>
              <a:rPr lang="en-US" dirty="0"/>
              <a:t>items (45 minutes)</a:t>
            </a:r>
          </a:p>
          <a:p>
            <a:pPr marL="857250" lvl="1" indent="-457200">
              <a:buFont typeface="Arial" pitchFamily="34" charset="0"/>
              <a:buChar char="•"/>
            </a:pPr>
            <a:r>
              <a:rPr lang="en-US" dirty="0" smtClean="0"/>
              <a:t>9:20 </a:t>
            </a:r>
            <a:r>
              <a:rPr lang="en-US" dirty="0"/>
              <a:t>- 9:35 AM Radius Extensions for CGN Configurations, Dean Cheng (15 minutes)</a:t>
            </a:r>
          </a:p>
          <a:p>
            <a:pPr marL="1257300" lvl="2" indent="-457200">
              <a:buFont typeface="Arial" pitchFamily="34" charset="0"/>
              <a:buChar char="•"/>
            </a:pPr>
            <a:r>
              <a:rPr lang="en-US" dirty="0"/>
              <a:t>http://www.ietf.org/id/draft-cheng-behave-cgn-cfg-radius-ext-00.txt</a:t>
            </a:r>
          </a:p>
          <a:p>
            <a:pPr marL="857250" lvl="1" indent="-457200">
              <a:buFont typeface="Arial" pitchFamily="34" charset="0"/>
              <a:buChar char="•"/>
            </a:pPr>
            <a:r>
              <a:rPr lang="en-US" dirty="0" smtClean="0"/>
              <a:t>9:35 </a:t>
            </a:r>
            <a:r>
              <a:rPr lang="en-US" dirty="0"/>
              <a:t>- 9:50 AM RADIUS Attributes for IPv6 Access Networks, </a:t>
            </a:r>
            <a:r>
              <a:rPr lang="en-US" dirty="0" err="1"/>
              <a:t>Wojcieh</a:t>
            </a:r>
            <a:r>
              <a:rPr lang="en-US" dirty="0"/>
              <a:t> Dec (15 minutes)</a:t>
            </a:r>
          </a:p>
          <a:p>
            <a:pPr marL="1257300" lvl="2" indent="-457200">
              <a:buFont typeface="Arial" pitchFamily="34" charset="0"/>
              <a:buChar char="•"/>
            </a:pPr>
            <a:r>
              <a:rPr lang="en-US" dirty="0"/>
              <a:t>http://tools.ietf.org/html/draft-ietf-radext-ipv6-access</a:t>
            </a:r>
          </a:p>
          <a:p>
            <a:pPr marL="857250" lvl="1" indent="-457200">
              <a:buFont typeface="Arial" pitchFamily="34" charset="0"/>
              <a:buChar char="•"/>
            </a:pPr>
            <a:r>
              <a:rPr lang="en-US" dirty="0" smtClean="0"/>
              <a:t>9:50 </a:t>
            </a:r>
            <a:r>
              <a:rPr lang="en-US" dirty="0"/>
              <a:t>- 10:05 AM RADIUS accounting for traffic classes, Stefan Winter (15 min) </a:t>
            </a:r>
          </a:p>
          <a:p>
            <a:pPr marL="1257300" lvl="2" indent="-457200">
              <a:buFont typeface="Arial" pitchFamily="34" charset="0"/>
              <a:buChar char="•"/>
            </a:pPr>
            <a:r>
              <a:rPr lang="en-US" dirty="0"/>
              <a:t>http://</a:t>
            </a:r>
            <a:r>
              <a:rPr lang="en-US" dirty="0" smtClean="0"/>
              <a:t>tools.ietf.org/html/draft-winter-radext-fancyaccounting</a:t>
            </a:r>
            <a:endParaRPr lang="en-US" dirty="0"/>
          </a:p>
        </p:txBody>
      </p:sp>
    </p:spTree>
    <p:extLst>
      <p:ext uri="{BB962C8B-B14F-4D97-AF65-F5344CB8AC3E}">
        <p14:creationId xmlns:p14="http://schemas.microsoft.com/office/powerpoint/2010/main" val="10527280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 (2 of 2)</a:t>
            </a:r>
            <a:endParaRPr lang="en-US" dirty="0"/>
          </a:p>
        </p:txBody>
      </p:sp>
      <p:sp>
        <p:nvSpPr>
          <p:cNvPr id="3" name="Content Placeholder 2"/>
          <p:cNvSpPr>
            <a:spLocks noGrp="1"/>
          </p:cNvSpPr>
          <p:nvPr>
            <p:ph idx="1"/>
          </p:nvPr>
        </p:nvSpPr>
        <p:spPr>
          <a:xfrm>
            <a:off x="457200" y="1719263"/>
            <a:ext cx="8228013" cy="4833937"/>
          </a:xfrm>
        </p:spPr>
        <p:txBody>
          <a:bodyPr>
            <a:normAutofit fontScale="62500" lnSpcReduction="20000"/>
          </a:bodyPr>
          <a:lstStyle/>
          <a:p>
            <a:pPr marL="457200" indent="-457200">
              <a:buFont typeface="Arial" pitchFamily="34" charset="0"/>
              <a:buChar char="•"/>
            </a:pPr>
            <a:r>
              <a:rPr lang="en-US" dirty="0"/>
              <a:t>Enhancement items (30 minutes)</a:t>
            </a:r>
          </a:p>
          <a:p>
            <a:pPr marL="857250" lvl="1" indent="-457200">
              <a:buFont typeface="Arial" pitchFamily="34" charset="0"/>
              <a:buChar char="•"/>
            </a:pPr>
            <a:r>
              <a:rPr lang="en-US" dirty="0" smtClean="0"/>
              <a:t>10:05 </a:t>
            </a:r>
            <a:r>
              <a:rPr lang="en-US" dirty="0"/>
              <a:t>AM - 10:15 AM Dynamic Peer Discovery, Stefan Winter (10 minutes)</a:t>
            </a:r>
          </a:p>
          <a:p>
            <a:pPr marL="1257300" lvl="2" indent="-457200">
              <a:buFont typeface="Arial" pitchFamily="34" charset="0"/>
              <a:buChar char="•"/>
            </a:pPr>
            <a:r>
              <a:rPr lang="en-US" dirty="0"/>
              <a:t>http://tools.ietf.org/html/draft-ietf-radext-dynamic-discovery</a:t>
            </a:r>
          </a:p>
          <a:p>
            <a:pPr marL="857250" lvl="1" indent="-457200">
              <a:buFont typeface="Arial" pitchFamily="34" charset="0"/>
              <a:buChar char="•"/>
            </a:pPr>
            <a:r>
              <a:rPr lang="en-US" dirty="0" smtClean="0"/>
              <a:t>10:15 </a:t>
            </a:r>
            <a:r>
              <a:rPr lang="en-US" dirty="0"/>
              <a:t>- 10:25 AM RFC4282bis, Alan </a:t>
            </a:r>
            <a:r>
              <a:rPr lang="en-US" dirty="0" err="1"/>
              <a:t>DeKok</a:t>
            </a:r>
            <a:r>
              <a:rPr lang="en-US" dirty="0"/>
              <a:t> (10 minutes)</a:t>
            </a:r>
          </a:p>
          <a:p>
            <a:pPr marL="857250" lvl="1" indent="-457200">
              <a:buFont typeface="Arial" pitchFamily="34" charset="0"/>
              <a:buChar char="•"/>
            </a:pPr>
            <a:r>
              <a:rPr lang="en-US" dirty="0" smtClean="0"/>
              <a:t>10:25 </a:t>
            </a:r>
            <a:r>
              <a:rPr lang="en-US" dirty="0"/>
              <a:t>- 10:35 AM RADIUS Protocol Extensions, Alan </a:t>
            </a:r>
            <a:r>
              <a:rPr lang="en-US" dirty="0" err="1"/>
              <a:t>DeKok</a:t>
            </a:r>
            <a:r>
              <a:rPr lang="en-US" dirty="0"/>
              <a:t> (10 minutes)</a:t>
            </a:r>
          </a:p>
          <a:p>
            <a:pPr marL="1257300" lvl="2" indent="-457200">
              <a:buFont typeface="Arial" pitchFamily="34" charset="0"/>
              <a:buChar char="•"/>
            </a:pPr>
            <a:r>
              <a:rPr lang="en-US" dirty="0"/>
              <a:t>http://tools.ietf.org/html/draft-ietf-radext-radius-extensions</a:t>
            </a:r>
          </a:p>
          <a:p>
            <a:pPr marL="457200" indent="-457200">
              <a:buFont typeface="Arial" pitchFamily="34" charset="0"/>
              <a:buChar char="•"/>
            </a:pPr>
            <a:r>
              <a:rPr lang="en-US" dirty="0" smtClean="0"/>
              <a:t>Security </a:t>
            </a:r>
            <a:r>
              <a:rPr lang="en-US" dirty="0"/>
              <a:t>items (20 minutes)</a:t>
            </a:r>
          </a:p>
          <a:p>
            <a:pPr marL="857250" lvl="1" indent="-457200">
              <a:buFont typeface="Arial" pitchFamily="34" charset="0"/>
              <a:buChar char="•"/>
            </a:pPr>
            <a:r>
              <a:rPr lang="en-US" dirty="0" smtClean="0"/>
              <a:t>10:35  </a:t>
            </a:r>
            <a:r>
              <a:rPr lang="en-US" dirty="0"/>
              <a:t>- 10:45 AM RADIUS over DTLS, Alan </a:t>
            </a:r>
            <a:r>
              <a:rPr lang="en-US" dirty="0" err="1"/>
              <a:t>DeKok</a:t>
            </a:r>
            <a:r>
              <a:rPr lang="en-US" dirty="0"/>
              <a:t> (10 minutes)</a:t>
            </a:r>
          </a:p>
          <a:p>
            <a:pPr marL="1257300" lvl="2" indent="-457200">
              <a:buFont typeface="Arial" pitchFamily="34" charset="0"/>
              <a:buChar char="•"/>
            </a:pPr>
            <a:r>
              <a:rPr lang="en-US" dirty="0"/>
              <a:t>http://tools.ietf.org/html/draft-ietf-radext-dtls</a:t>
            </a:r>
          </a:p>
          <a:p>
            <a:pPr marL="857250" lvl="1" indent="-457200">
              <a:buFont typeface="Arial" pitchFamily="34" charset="0"/>
              <a:buChar char="•"/>
            </a:pPr>
            <a:r>
              <a:rPr lang="en-US" dirty="0" smtClean="0"/>
              <a:t>10:45  </a:t>
            </a:r>
            <a:r>
              <a:rPr lang="en-US" dirty="0"/>
              <a:t>- 10:55 AM RADIUS over TLS, Stefan Winter (10 minutes)</a:t>
            </a:r>
          </a:p>
          <a:p>
            <a:pPr marL="1257300" lvl="2" indent="-457200">
              <a:buFont typeface="Arial" pitchFamily="34" charset="0"/>
              <a:buChar char="•"/>
            </a:pPr>
            <a:r>
              <a:rPr lang="en-US" dirty="0"/>
              <a:t>http://tools.ietf.org/html/draft-ietf-radext-radsec</a:t>
            </a:r>
          </a:p>
          <a:p>
            <a:pPr marL="457200" indent="-457200">
              <a:buFont typeface="Arial" pitchFamily="34" charset="0"/>
              <a:buChar char="•"/>
            </a:pPr>
            <a:r>
              <a:rPr lang="en-US" dirty="0" smtClean="0"/>
              <a:t>Discussion </a:t>
            </a:r>
            <a:r>
              <a:rPr lang="en-US" dirty="0"/>
              <a:t>and Wrap-up (35 minutes)</a:t>
            </a:r>
          </a:p>
          <a:p>
            <a:pPr marL="857250" lvl="1" indent="-457200">
              <a:buFont typeface="Arial" pitchFamily="34" charset="0"/>
              <a:buChar char="•"/>
            </a:pPr>
            <a:r>
              <a:rPr lang="en-US" dirty="0" smtClean="0"/>
              <a:t>10:55 </a:t>
            </a:r>
            <a:r>
              <a:rPr lang="en-US" dirty="0"/>
              <a:t>– 11:15 AM Discussion (20 minutes)</a:t>
            </a:r>
          </a:p>
          <a:p>
            <a:pPr marL="1257300" lvl="2" indent="-457200">
              <a:buFont typeface="Arial" pitchFamily="34" charset="0"/>
              <a:buChar char="•"/>
            </a:pPr>
            <a:r>
              <a:rPr lang="en-US" dirty="0"/>
              <a:t>Email list server migration </a:t>
            </a:r>
          </a:p>
          <a:p>
            <a:pPr marL="857250" lvl="1" indent="-457200">
              <a:buFont typeface="Arial" pitchFamily="34" charset="0"/>
              <a:buChar char="•"/>
            </a:pPr>
            <a:r>
              <a:rPr lang="en-US" dirty="0" smtClean="0"/>
              <a:t>11:15 </a:t>
            </a:r>
            <a:r>
              <a:rPr lang="en-US" dirty="0"/>
              <a:t>- 11:30 AM Next Steps: WG Chairs &amp; ADs (15 minutes) </a:t>
            </a:r>
          </a:p>
          <a:p>
            <a:pPr marL="1257300" lvl="2" indent="-457200">
              <a:buFont typeface="Arial" pitchFamily="34" charset="0"/>
              <a:buChar char="•"/>
            </a:pPr>
            <a:r>
              <a:rPr lang="en-US" dirty="0"/>
              <a:t>WG Goals/Milestones status </a:t>
            </a:r>
          </a:p>
          <a:p>
            <a:endParaRPr lang="en-US" dirty="0"/>
          </a:p>
        </p:txBody>
      </p:sp>
    </p:spTree>
    <p:extLst>
      <p:ext uri="{BB962C8B-B14F-4D97-AF65-F5344CB8AC3E}">
        <p14:creationId xmlns:p14="http://schemas.microsoft.com/office/powerpoint/2010/main" val="2690206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405789819"/>
              </p:ext>
            </p:extLst>
          </p:nvPr>
        </p:nvGraphicFramePr>
        <p:xfrm>
          <a:off x="228600" y="1905000"/>
          <a:ext cx="8686800" cy="4359274"/>
        </p:xfrm>
        <a:graphic>
          <a:graphicData uri="http://schemas.openxmlformats.org/drawingml/2006/table">
            <a:tbl>
              <a:tblPr firstRow="1" bandRow="1">
                <a:tableStyleId>{93296810-A885-4BE3-A3E7-6D5BEEA58F35}</a:tableStyleId>
              </a:tblPr>
              <a:tblGrid>
                <a:gridCol w="2986415"/>
                <a:gridCol w="864489"/>
                <a:gridCol w="3185509"/>
                <a:gridCol w="1650387"/>
              </a:tblGrid>
              <a:tr h="304866">
                <a:tc>
                  <a:txBody>
                    <a:bodyPr/>
                    <a:lstStyle/>
                    <a:p>
                      <a:r>
                        <a:rPr lang="en-US" sz="1400" dirty="0" smtClean="0"/>
                        <a:t>Document</a:t>
                      </a:r>
                      <a:endParaRPr lang="en-US" sz="1400" dirty="0"/>
                    </a:p>
                  </a:txBody>
                  <a:tcPr marL="91447" marR="91447" marT="45730" marB="45730"/>
                </a:tc>
                <a:tc>
                  <a:txBody>
                    <a:bodyPr/>
                    <a:lstStyle/>
                    <a:p>
                      <a:r>
                        <a:rPr lang="en-US" sz="1400" dirty="0" smtClean="0"/>
                        <a:t>Editor</a:t>
                      </a:r>
                      <a:endParaRPr lang="en-US" sz="1400" dirty="0"/>
                    </a:p>
                  </a:txBody>
                  <a:tcPr marL="91447" marR="91447" marT="45730" marB="45730"/>
                </a:tc>
                <a:tc>
                  <a:txBody>
                    <a:bodyPr/>
                    <a:lstStyle/>
                    <a:p>
                      <a:r>
                        <a:rPr lang="en-US" sz="1400" dirty="0" smtClean="0"/>
                        <a:t>Status</a:t>
                      </a:r>
                      <a:endParaRPr lang="en-US" sz="1400" dirty="0"/>
                    </a:p>
                  </a:txBody>
                  <a:tcPr marL="91447" marR="91447" marT="45730" marB="45730"/>
                </a:tc>
                <a:tc>
                  <a:txBody>
                    <a:bodyPr/>
                    <a:lstStyle/>
                    <a:p>
                      <a:r>
                        <a:rPr lang="en-US" sz="1400" dirty="0" smtClean="0"/>
                        <a:t>Next Step(s)</a:t>
                      </a:r>
                      <a:endParaRPr lang="en-US" sz="1400" dirty="0"/>
                    </a:p>
                  </a:txBody>
                  <a:tcPr marL="91447" marR="91447" marT="45730" marB="45730"/>
                </a:tc>
              </a:tr>
              <a:tr h="274378">
                <a:tc gridSpan="4">
                  <a:txBody>
                    <a:bodyPr/>
                    <a:lstStyle/>
                    <a:p>
                      <a:r>
                        <a:rPr lang="en-US" sz="1200" b="1" i="1" dirty="0" smtClean="0"/>
                        <a:t>RFC Published</a:t>
                      </a:r>
                      <a:r>
                        <a:rPr lang="en-US" sz="1200" b="1" i="1" baseline="0" dirty="0" smtClean="0"/>
                        <a:t> </a:t>
                      </a:r>
                      <a:endParaRPr lang="en-US" sz="1200" b="1" i="1" dirty="0"/>
                    </a:p>
                  </a:txBody>
                  <a:tcPr marL="91447" marR="91447" marT="45730" marB="45730">
                    <a:solidFill>
                      <a:schemeClr val="bg1">
                        <a:lumMod val="8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396302">
                <a:tc>
                  <a:txBody>
                    <a:bodyPr/>
                    <a:lstStyle/>
                    <a:p>
                      <a:r>
                        <a:rPr lang="en-US" sz="1200" i="1" dirty="0" smtClean="0"/>
                        <a:t>Nothing published since IETF80</a:t>
                      </a:r>
                      <a:endParaRPr lang="en-US" sz="1200" i="1" dirty="0"/>
                    </a:p>
                  </a:txBody>
                  <a:tcPr marL="91447" marR="91447" marT="45730" marB="45730"/>
                </a:tc>
                <a:tc>
                  <a:txBody>
                    <a:bodyPr/>
                    <a:lstStyle/>
                    <a:p>
                      <a:pPr marL="228600" indent="-228600">
                        <a:buNone/>
                      </a:pPr>
                      <a:endParaRPr lang="en-US" sz="1200" dirty="0"/>
                    </a:p>
                  </a:txBody>
                  <a:tcPr marL="91447" marR="91447" marT="45730" marB="45730"/>
                </a:tc>
                <a:tc>
                  <a:txBody>
                    <a:bodyPr/>
                    <a:lstStyle/>
                    <a:p>
                      <a:pPr>
                        <a:buFont typeface="Arial" pitchFamily="34" charset="0"/>
                        <a:buChar char="•"/>
                      </a:pPr>
                      <a:endParaRPr lang="en-US" sz="1200" dirty="0" smtClean="0"/>
                    </a:p>
                  </a:txBody>
                  <a:tcPr marL="91447" marR="91447" marT="45730" marB="45730"/>
                </a:tc>
                <a:tc>
                  <a:txBody>
                    <a:bodyPr/>
                    <a:lstStyle/>
                    <a:p>
                      <a:pPr>
                        <a:buFont typeface="Arial" pitchFamily="34" charset="0"/>
                        <a:buChar char="•"/>
                      </a:pPr>
                      <a:endParaRPr lang="en-US" sz="1200" dirty="0"/>
                    </a:p>
                  </a:txBody>
                  <a:tcPr marL="91447" marR="91447" marT="45730" marB="45730"/>
                </a:tc>
              </a:tr>
              <a:tr h="274365">
                <a:tc gridSpan="4">
                  <a:txBody>
                    <a:bodyPr/>
                    <a:lstStyle/>
                    <a:p>
                      <a:r>
                        <a:rPr lang="en-US" sz="1200" b="1" i="1" dirty="0" smtClean="0"/>
                        <a:t>In RFC</a:t>
                      </a:r>
                      <a:r>
                        <a:rPr lang="en-US" sz="1200" b="1" i="1" baseline="0" dirty="0" smtClean="0"/>
                        <a:t> Editor Queue</a:t>
                      </a:r>
                      <a:endParaRPr lang="en-US" sz="1200" b="1" i="1" dirty="0"/>
                    </a:p>
                  </a:txBody>
                  <a:tcPr marL="91447" marR="91447" marT="45730" marB="45730">
                    <a:solidFill>
                      <a:schemeClr val="bg1">
                        <a:lumMod val="8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640122">
                <a:tc>
                  <a:txBody>
                    <a:bodyPr/>
                    <a:lstStyle/>
                    <a:p>
                      <a:r>
                        <a:rPr lang="en-US" sz="1200" dirty="0" smtClean="0"/>
                        <a:t>RADIUS over TCP</a:t>
                      </a:r>
                    </a:p>
                    <a:p>
                      <a:r>
                        <a:rPr lang="en-US" sz="800" dirty="0" smtClean="0"/>
                        <a:t>(draft-ietf-radext-tcp-transport-09)</a:t>
                      </a:r>
                      <a:endParaRPr lang="en-US" sz="800" dirty="0"/>
                    </a:p>
                  </a:txBody>
                  <a:tcPr marL="91447" marR="91447" marT="45730" marB="45730"/>
                </a:tc>
                <a:tc>
                  <a:txBody>
                    <a:bodyPr/>
                    <a:lstStyle/>
                    <a:p>
                      <a:r>
                        <a:rPr lang="en-US" sz="1200" dirty="0" smtClean="0"/>
                        <a:t>A.</a:t>
                      </a:r>
                      <a:r>
                        <a:rPr lang="en-US" sz="1200" baseline="0" dirty="0" smtClean="0"/>
                        <a:t> DeKok</a:t>
                      </a:r>
                      <a:r>
                        <a:rPr lang="en-US" sz="1200" dirty="0" smtClean="0"/>
                        <a:t> </a:t>
                      </a:r>
                      <a:endParaRPr lang="en-US" sz="1200" dirty="0"/>
                    </a:p>
                  </a:txBody>
                  <a:tcPr marL="91447" marR="91447" marT="45730" marB="45730"/>
                </a:tc>
                <a:tc>
                  <a:txBody>
                    <a:bodyPr/>
                    <a:lstStyle/>
                    <a:p>
                      <a:pPr>
                        <a:buFont typeface="Arial" pitchFamily="34" charset="0"/>
                        <a:buChar char="•"/>
                      </a:pPr>
                      <a:r>
                        <a:rPr lang="en-US" sz="1200" dirty="0" smtClean="0"/>
                        <a:t>Normative</a:t>
                      </a:r>
                      <a:r>
                        <a:rPr lang="en-US" sz="1200" baseline="0" dirty="0" smtClean="0"/>
                        <a:t> reference to RADSEC, pending its </a:t>
                      </a:r>
                      <a:r>
                        <a:rPr lang="en-US" sz="1200" dirty="0" smtClean="0"/>
                        <a:t>completion</a:t>
                      </a:r>
                      <a:endParaRPr lang="en-US" sz="1200" dirty="0"/>
                    </a:p>
                  </a:txBody>
                  <a:tcPr marL="91447" marR="91447" marT="45730" marB="45730"/>
                </a:tc>
                <a:tc>
                  <a:txBody>
                    <a:bodyPr/>
                    <a:lstStyle/>
                    <a:p>
                      <a:pPr>
                        <a:buFont typeface="Arial" pitchFamily="34" charset="0"/>
                        <a:buChar char="•"/>
                      </a:pPr>
                      <a:r>
                        <a:rPr lang="en-US" sz="1200" baseline="0" dirty="0" smtClean="0"/>
                        <a:t>Complete RADSEC</a:t>
                      </a:r>
                    </a:p>
                  </a:txBody>
                  <a:tcPr marL="91447" marR="91447" marT="45730" marB="45730"/>
                </a:tc>
              </a:tr>
              <a:tr h="274378">
                <a:tc gridSpan="4">
                  <a:txBody>
                    <a:bodyPr/>
                    <a:lstStyle/>
                    <a:p>
                      <a:r>
                        <a:rPr lang="en-US" sz="1200" b="1" i="1" dirty="0" smtClean="0"/>
                        <a:t>Completed</a:t>
                      </a:r>
                      <a:r>
                        <a:rPr lang="en-US" sz="1200" b="1" i="1" baseline="0" dirty="0" smtClean="0"/>
                        <a:t> </a:t>
                      </a:r>
                      <a:r>
                        <a:rPr lang="en-US" sz="1200" b="1" i="1" dirty="0" smtClean="0"/>
                        <a:t>IETF</a:t>
                      </a:r>
                      <a:r>
                        <a:rPr lang="en-US" sz="1200" b="1" i="1" baseline="0" dirty="0" smtClean="0"/>
                        <a:t> Last Call: Open Issues </a:t>
                      </a:r>
                      <a:endParaRPr lang="en-US" sz="1200" b="1" i="1" dirty="0"/>
                    </a:p>
                  </a:txBody>
                  <a:tcPr marL="91447" marR="91447" marT="45730" marB="45730">
                    <a:solidFill>
                      <a:schemeClr val="bg1">
                        <a:lumMod val="8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1005889">
                <a:tc>
                  <a:txBody>
                    <a:bodyPr/>
                    <a:lstStyle/>
                    <a:p>
                      <a:r>
                        <a:rPr lang="en-US" sz="1200" i="0" dirty="0" smtClean="0"/>
                        <a:t>Crypto</a:t>
                      </a:r>
                      <a:r>
                        <a:rPr lang="en-US" sz="1200" i="0" baseline="0" dirty="0" smtClean="0"/>
                        <a:t> agility requirements</a:t>
                      </a:r>
                    </a:p>
                    <a:p>
                      <a:r>
                        <a:rPr lang="en-US" sz="800" i="0" baseline="0" dirty="0" smtClean="0"/>
                        <a:t>(draft-ietf-radext-crypto-agility-requirements-06)</a:t>
                      </a:r>
                      <a:endParaRPr lang="en-US" sz="800" b="0" i="0" dirty="0"/>
                    </a:p>
                  </a:txBody>
                  <a:tcPr marL="91437" marR="91437" marT="45726" marB="45726"/>
                </a:tc>
                <a:tc>
                  <a:txBody>
                    <a:bodyPr/>
                    <a:lstStyle/>
                    <a:p>
                      <a:r>
                        <a:rPr lang="en-US" sz="1200" i="0" dirty="0" smtClean="0"/>
                        <a:t>D. Nelson</a:t>
                      </a:r>
                      <a:endParaRPr lang="en-US" sz="1200" i="0" dirty="0"/>
                    </a:p>
                  </a:txBody>
                  <a:tcPr marL="91437" marR="91437" marT="45726" marB="45726"/>
                </a:tc>
                <a:tc>
                  <a:txBody>
                    <a:bodyPr/>
                    <a:lstStyle/>
                    <a:p>
                      <a:pPr>
                        <a:buFont typeface="Arial" pitchFamily="34" charset="0"/>
                        <a:buChar char="•"/>
                      </a:pPr>
                      <a:r>
                        <a:rPr lang="en-US" sz="1200" i="0" dirty="0" smtClean="0"/>
                        <a:t>IETF LC completed 2011-06-14</a:t>
                      </a:r>
                    </a:p>
                    <a:p>
                      <a:pPr>
                        <a:buFont typeface="Arial" pitchFamily="34" charset="0"/>
                        <a:buChar char="•"/>
                      </a:pPr>
                      <a:r>
                        <a:rPr lang="en-US" sz="1200" i="0" dirty="0" smtClean="0"/>
                        <a:t>Has a DISCUSS.</a:t>
                      </a:r>
                      <a:r>
                        <a:rPr lang="en-US" sz="1200" i="0" baseline="0" dirty="0" smtClean="0"/>
                        <a:t> Has enough positions to pass once </a:t>
                      </a:r>
                      <a:r>
                        <a:rPr lang="en-US" sz="1200" i="0" baseline="0" dirty="0" err="1" smtClean="0"/>
                        <a:t>DISCUSSes</a:t>
                      </a:r>
                      <a:r>
                        <a:rPr lang="en-US" sz="1200" i="0" baseline="0" dirty="0" smtClean="0"/>
                        <a:t> are resolved. </a:t>
                      </a:r>
                      <a:endParaRPr lang="en-US" sz="1200" i="0" dirty="0"/>
                    </a:p>
                  </a:txBody>
                  <a:tcPr marL="91437" marR="91437" marT="45726" marB="45726"/>
                </a:tc>
                <a:tc>
                  <a:txBody>
                    <a:bodyPr/>
                    <a:lstStyle/>
                    <a:p>
                      <a:pPr>
                        <a:buFont typeface="Arial" pitchFamily="34" charset="0"/>
                        <a:buChar char="•"/>
                      </a:pPr>
                      <a:r>
                        <a:rPr lang="en-US" sz="1200" i="0" dirty="0" smtClean="0"/>
                        <a:t>Revised</a:t>
                      </a:r>
                      <a:r>
                        <a:rPr lang="en-US" sz="1200" i="0" baseline="0" dirty="0" smtClean="0"/>
                        <a:t> ID needed</a:t>
                      </a:r>
                      <a:endParaRPr lang="en-US" sz="1200" i="0" dirty="0"/>
                    </a:p>
                  </a:txBody>
                  <a:tcPr marL="91437" marR="91437" marT="45726" marB="45726"/>
                </a:tc>
              </a:tr>
              <a:tr h="274378">
                <a:tc gridSpan="4">
                  <a:txBody>
                    <a:bodyPr/>
                    <a:lstStyle/>
                    <a:p>
                      <a:r>
                        <a:rPr lang="en-US" sz="1200" b="1" i="1" dirty="0" smtClean="0"/>
                        <a:t>Completed WG</a:t>
                      </a:r>
                      <a:r>
                        <a:rPr lang="en-US" sz="1200" b="1" i="1" baseline="0" dirty="0" smtClean="0"/>
                        <a:t> Last Call: Open Issues</a:t>
                      </a:r>
                      <a:endParaRPr lang="en-US" sz="1200" b="1" i="1" dirty="0"/>
                    </a:p>
                  </a:txBody>
                  <a:tcPr marL="91447" marR="91447" marT="45730" marB="45730">
                    <a:solidFill>
                      <a:schemeClr val="bg1">
                        <a:lumMod val="85000"/>
                      </a:schemeClr>
                    </a:solidFill>
                  </a:tcPr>
                </a:tc>
                <a:tc hMerge="1">
                  <a:txBody>
                    <a:bodyPr/>
                    <a:lstStyle/>
                    <a:p>
                      <a:endParaRPr lang="en-US" sz="1200" dirty="0"/>
                    </a:p>
                  </a:txBody>
                  <a:tcPr marL="91447" marR="91447" marT="45723" marB="45723"/>
                </a:tc>
                <a:tc hMerge="1">
                  <a:txBody>
                    <a:bodyPr/>
                    <a:lstStyle/>
                    <a:p>
                      <a:endParaRPr lang="en-US" sz="1200"/>
                    </a:p>
                  </a:txBody>
                  <a:tcPr marL="91447" marR="91447" marT="45723" marB="45723"/>
                </a:tc>
                <a:tc hMerge="1">
                  <a:txBody>
                    <a:bodyPr/>
                    <a:lstStyle/>
                    <a:p>
                      <a:endParaRPr lang="en-US" sz="1200" dirty="0"/>
                    </a:p>
                  </a:txBody>
                  <a:tcPr marL="91447" marR="91447" marT="45723" marB="45723"/>
                </a:tc>
              </a:tr>
              <a:tr h="457298">
                <a:tc>
                  <a:txBody>
                    <a:bodyPr/>
                    <a:lstStyle/>
                    <a:p>
                      <a:r>
                        <a:rPr lang="en-US" sz="1200" i="0" dirty="0" smtClean="0"/>
                        <a:t>RADIUS attributes for IPv6 access </a:t>
                      </a:r>
                    </a:p>
                    <a:p>
                      <a:r>
                        <a:rPr lang="en-US" sz="800" i="0" dirty="0" smtClean="0"/>
                        <a:t>(draft-ietf-radext-ipv6-access-05)</a:t>
                      </a:r>
                      <a:endParaRPr lang="en-US" sz="800" i="0" dirty="0"/>
                    </a:p>
                  </a:txBody>
                  <a:tcPr marL="91447" marR="91447" marT="45730" marB="45730"/>
                </a:tc>
                <a:tc>
                  <a:txBody>
                    <a:bodyPr/>
                    <a:lstStyle/>
                    <a:p>
                      <a:r>
                        <a:rPr lang="en-US" sz="1200" i="0" dirty="0" smtClean="0"/>
                        <a:t>W. Dec</a:t>
                      </a:r>
                      <a:endParaRPr lang="en-US" sz="1200" i="0" dirty="0"/>
                    </a:p>
                  </a:txBody>
                  <a:tcPr marL="91447" marR="91447" marT="45730" marB="45730"/>
                </a:tc>
                <a:tc>
                  <a:txBody>
                    <a:bodyPr/>
                    <a:lstStyle/>
                    <a:p>
                      <a:pPr>
                        <a:buFont typeface="Arial" pitchFamily="34" charset="0"/>
                        <a:buChar char="•"/>
                      </a:pPr>
                      <a:r>
                        <a:rPr lang="en-US" sz="1200" i="0" dirty="0" smtClean="0"/>
                        <a:t>Version -05 published 2011-07-05</a:t>
                      </a:r>
                    </a:p>
                    <a:p>
                      <a:pPr>
                        <a:buFont typeface="Arial" pitchFamily="34" charset="0"/>
                        <a:buChar char="•"/>
                      </a:pPr>
                      <a:r>
                        <a:rPr lang="en-US" sz="1200" i="0" dirty="0" smtClean="0"/>
                        <a:t>No open issues </a:t>
                      </a:r>
                      <a:endParaRPr lang="en-US" sz="1200" i="0" dirty="0"/>
                    </a:p>
                  </a:txBody>
                  <a:tcPr marL="91447" marR="91447" marT="45730" marB="45730"/>
                </a:tc>
                <a:tc>
                  <a:txBody>
                    <a:bodyPr/>
                    <a:lstStyle/>
                    <a:p>
                      <a:pPr>
                        <a:buFont typeface="Arial" pitchFamily="34" charset="0"/>
                        <a:buChar char="•"/>
                      </a:pPr>
                      <a:r>
                        <a:rPr lang="en-US" sz="1200" i="0" dirty="0" smtClean="0"/>
                        <a:t>Discuss today;</a:t>
                      </a:r>
                      <a:r>
                        <a:rPr lang="en-US" sz="1200" i="0" baseline="0" dirty="0" smtClean="0"/>
                        <a:t> Redo WGLC </a:t>
                      </a:r>
                      <a:endParaRPr lang="en-US" sz="1200" i="0" dirty="0"/>
                    </a:p>
                  </a:txBody>
                  <a:tcPr marL="91447" marR="91447" marT="45730" marB="45730"/>
                </a:tc>
              </a:tr>
              <a:tr h="457298">
                <a:tc>
                  <a:txBody>
                    <a:bodyPr/>
                    <a:lstStyle/>
                    <a:p>
                      <a:r>
                        <a:rPr lang="en-US" sz="1200" i="0" dirty="0" smtClean="0"/>
                        <a:t>TLS</a:t>
                      </a:r>
                      <a:r>
                        <a:rPr lang="en-US" sz="1200" i="0" baseline="0" dirty="0" smtClean="0"/>
                        <a:t> encryption for RADIUS</a:t>
                      </a:r>
                    </a:p>
                    <a:p>
                      <a:r>
                        <a:rPr lang="en-US" sz="800" i="0" baseline="0" dirty="0" smtClean="0"/>
                        <a:t>(draft-ietf-radext-radsec-08)</a:t>
                      </a:r>
                      <a:endParaRPr lang="en-US" sz="800" i="0" dirty="0"/>
                    </a:p>
                  </a:txBody>
                  <a:tcPr marL="91447" marR="91447" marT="45730" marB="45730"/>
                </a:tc>
                <a:tc>
                  <a:txBody>
                    <a:bodyPr/>
                    <a:lstStyle/>
                    <a:p>
                      <a:r>
                        <a:rPr lang="en-US" sz="1200" i="0" dirty="0" smtClean="0"/>
                        <a:t>S. Winter</a:t>
                      </a:r>
                      <a:endParaRPr lang="en-US" sz="1200" i="0" dirty="0"/>
                    </a:p>
                  </a:txBody>
                  <a:tcPr marL="91447" marR="91447" marT="45730" marB="45730"/>
                </a:tc>
                <a:tc>
                  <a:txBody>
                    <a:bodyPr/>
                    <a:lstStyle/>
                    <a:p>
                      <a:pPr>
                        <a:buFont typeface="Arial" pitchFamily="34" charset="0"/>
                        <a:buChar char="•"/>
                      </a:pPr>
                      <a:r>
                        <a:rPr lang="en-US" sz="1200" i="0" dirty="0" smtClean="0"/>
                        <a:t>Version -09 published 2011-07-08</a:t>
                      </a:r>
                      <a:endParaRPr lang="en-US" sz="1200" i="0" dirty="0"/>
                    </a:p>
                  </a:txBody>
                  <a:tcPr marL="91447" marR="91447" marT="45730" marB="45730"/>
                </a:tc>
                <a:tc>
                  <a:txBody>
                    <a:bodyPr/>
                    <a:lstStyle/>
                    <a:p>
                      <a:pPr>
                        <a:buFont typeface="Arial" pitchFamily="34" charset="0"/>
                        <a:buChar char="•"/>
                      </a:pPr>
                      <a:r>
                        <a:rPr lang="en-US" sz="1200" i="0" dirty="0" smtClean="0"/>
                        <a:t>Discuss today; Redo WGLC </a:t>
                      </a:r>
                      <a:endParaRPr lang="en-US" sz="1200" i="0" dirty="0"/>
                    </a:p>
                  </a:txBody>
                  <a:tcPr marL="91447" marR="91447" marT="45730" marB="45730"/>
                </a:tc>
              </a:tr>
            </a:tbl>
          </a:graphicData>
        </a:graphic>
      </p:graphicFrame>
      <p:sp>
        <p:nvSpPr>
          <p:cNvPr id="9275" name="Title 2"/>
          <p:cNvSpPr>
            <a:spLocks noGrp="1"/>
          </p:cNvSpPr>
          <p:nvPr>
            <p:ph type="title"/>
          </p:nvPr>
        </p:nvSpPr>
        <p:spPr/>
        <p:txBody>
          <a:bodyPr/>
          <a:lstStyle/>
          <a:p>
            <a:r>
              <a:rPr lang="en-US" dirty="0" smtClean="0"/>
              <a:t>RADEXT Status (1 of 2)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341719168"/>
              </p:ext>
            </p:extLst>
          </p:nvPr>
        </p:nvGraphicFramePr>
        <p:xfrm>
          <a:off x="304800" y="1981200"/>
          <a:ext cx="8462963" cy="4735513"/>
        </p:xfrm>
        <a:graphic>
          <a:graphicData uri="http://schemas.openxmlformats.org/drawingml/2006/table">
            <a:tbl>
              <a:tblPr firstRow="1" bandRow="1">
                <a:tableStyleId>{93296810-A885-4BE3-A3E7-6D5BEEA58F35}</a:tableStyleId>
              </a:tblPr>
              <a:tblGrid>
                <a:gridCol w="2514506"/>
                <a:gridCol w="990563"/>
                <a:gridCol w="2590703"/>
                <a:gridCol w="2367191"/>
              </a:tblGrid>
              <a:tr h="304800">
                <a:tc>
                  <a:txBody>
                    <a:bodyPr/>
                    <a:lstStyle/>
                    <a:p>
                      <a:r>
                        <a:rPr lang="en-US" sz="1400" dirty="0" smtClean="0"/>
                        <a:t>Document</a:t>
                      </a:r>
                      <a:endParaRPr lang="en-US" sz="1400" dirty="0"/>
                    </a:p>
                  </a:txBody>
                  <a:tcPr marL="91437" marR="91437"/>
                </a:tc>
                <a:tc>
                  <a:txBody>
                    <a:bodyPr/>
                    <a:lstStyle/>
                    <a:p>
                      <a:r>
                        <a:rPr lang="en-US" sz="1400" dirty="0" smtClean="0"/>
                        <a:t>Editor</a:t>
                      </a:r>
                      <a:endParaRPr lang="en-US" sz="1400" dirty="0"/>
                    </a:p>
                  </a:txBody>
                  <a:tcPr marL="91437" marR="91437"/>
                </a:tc>
                <a:tc>
                  <a:txBody>
                    <a:bodyPr/>
                    <a:lstStyle/>
                    <a:p>
                      <a:r>
                        <a:rPr lang="en-US" sz="1400" dirty="0" smtClean="0"/>
                        <a:t>Status</a:t>
                      </a:r>
                      <a:endParaRPr lang="en-US" sz="1400" dirty="0"/>
                    </a:p>
                  </a:txBody>
                  <a:tcPr marL="91437" marR="91437"/>
                </a:tc>
                <a:tc>
                  <a:txBody>
                    <a:bodyPr/>
                    <a:lstStyle/>
                    <a:p>
                      <a:r>
                        <a:rPr lang="en-US" sz="1400" dirty="0" smtClean="0"/>
                        <a:t>Next Step(s)</a:t>
                      </a:r>
                      <a:endParaRPr lang="en-US" sz="1400" dirty="0"/>
                    </a:p>
                  </a:txBody>
                  <a:tcPr marL="91437" marR="91437"/>
                </a:tc>
              </a:tr>
              <a:tr h="274320">
                <a:tc gridSpan="4">
                  <a:txBody>
                    <a:bodyPr/>
                    <a:lstStyle/>
                    <a:p>
                      <a:r>
                        <a:rPr lang="en-US" sz="1200" b="1" i="1" dirty="0" smtClean="0"/>
                        <a:t>In progress WG items (active)</a:t>
                      </a:r>
                      <a:endParaRPr lang="en-US" sz="1200" b="1" i="1" dirty="0"/>
                    </a:p>
                  </a:txBody>
                  <a:tcPr marL="91447" marR="91447">
                    <a:solidFill>
                      <a:schemeClr val="bg1">
                        <a:lumMod val="85000"/>
                      </a:schemeClr>
                    </a:solidFill>
                  </a:tcPr>
                </a:tc>
                <a:tc hMerge="1">
                  <a:txBody>
                    <a:bodyPr/>
                    <a:lstStyle/>
                    <a:p>
                      <a:endParaRPr lang="en-US" sz="1200" b="1" i="1" dirty="0"/>
                    </a:p>
                  </a:txBody>
                  <a:tcPr marL="91447" marR="91447" marT="45723" marB="45723">
                    <a:solidFill>
                      <a:schemeClr val="bg1">
                        <a:lumMod val="85000"/>
                      </a:schemeClr>
                    </a:solidFill>
                  </a:tcPr>
                </a:tc>
                <a:tc hMerge="1">
                  <a:txBody>
                    <a:bodyPr/>
                    <a:lstStyle/>
                    <a:p>
                      <a:endParaRPr lang="en-US" sz="1200" b="1" i="1"/>
                    </a:p>
                  </a:txBody>
                  <a:tcPr marL="91447" marR="91447" marT="45723" marB="45723">
                    <a:solidFill>
                      <a:schemeClr val="bg1">
                        <a:lumMod val="85000"/>
                      </a:schemeClr>
                    </a:solidFill>
                  </a:tcPr>
                </a:tc>
                <a:tc hMerge="1">
                  <a:txBody>
                    <a:bodyPr/>
                    <a:lstStyle/>
                    <a:p>
                      <a:pPr>
                        <a:buFont typeface="Arial" pitchFamily="34" charset="0"/>
                        <a:buChar char="•"/>
                      </a:pPr>
                      <a:endParaRPr lang="en-US" sz="1200" b="1" i="1" dirty="0"/>
                    </a:p>
                  </a:txBody>
                  <a:tcPr marL="91447" marR="91447" marT="45723" marB="45723">
                    <a:solidFill>
                      <a:schemeClr val="bg1">
                        <a:lumMod val="85000"/>
                      </a:schemeClr>
                    </a:solidFill>
                  </a:tcPr>
                </a:tc>
              </a:tr>
              <a:tr h="640047">
                <a:tc>
                  <a:txBody>
                    <a:bodyPr/>
                    <a:lstStyle/>
                    <a:p>
                      <a:r>
                        <a:rPr lang="en-US" sz="1200" dirty="0" smtClean="0"/>
                        <a:t>RADIUS Protocol Extensions</a:t>
                      </a:r>
                    </a:p>
                    <a:p>
                      <a:r>
                        <a:rPr lang="en-US" sz="800" dirty="0" smtClean="0"/>
                        <a:t>(draft-ietf-radext-</a:t>
                      </a:r>
                      <a:r>
                        <a:rPr lang="en-US" sz="800" kern="1200" dirty="0" smtClean="0">
                          <a:solidFill>
                            <a:schemeClr val="dk1"/>
                          </a:solidFill>
                          <a:effectLst/>
                          <a:latin typeface="+mn-lt"/>
                          <a:ea typeface="+mn-ea"/>
                          <a:cs typeface="+mn-cs"/>
                        </a:rPr>
                        <a:t>radius-extensions-01</a:t>
                      </a:r>
                      <a:r>
                        <a:rPr lang="en-US" sz="800" dirty="0" smtClean="0"/>
                        <a:t>)</a:t>
                      </a:r>
                      <a:endParaRPr lang="en-US" sz="800" i="1" dirty="0"/>
                    </a:p>
                  </a:txBody>
                  <a:tcPr marL="91437" marR="91437"/>
                </a:tc>
                <a:tc>
                  <a:txBody>
                    <a:bodyPr/>
                    <a:lstStyle/>
                    <a:p>
                      <a:r>
                        <a:rPr lang="en-US" sz="1200" dirty="0" smtClean="0"/>
                        <a:t>A. DeKok</a:t>
                      </a:r>
                      <a:endParaRPr lang="en-US" sz="1200" i="1" dirty="0"/>
                    </a:p>
                  </a:txBody>
                  <a:tcPr marL="91437" marR="91437"/>
                </a:tc>
                <a:tc>
                  <a:txBody>
                    <a:bodyPr/>
                    <a:lstStyle/>
                    <a:p>
                      <a:pPr>
                        <a:buFont typeface="Arial" pitchFamily="34" charset="0"/>
                        <a:buChar char="•"/>
                      </a:pPr>
                      <a:r>
                        <a:rPr lang="en-US" sz="1200" dirty="0" smtClean="0"/>
                        <a:t>Version -01 published 2011-06-05</a:t>
                      </a:r>
                      <a:endParaRPr lang="en-US" sz="1200" i="0" dirty="0"/>
                    </a:p>
                  </a:txBody>
                  <a:tcPr marL="91437" marR="91437"/>
                </a:tc>
                <a:tc>
                  <a:txBody>
                    <a:bodyPr/>
                    <a:lstStyle/>
                    <a:p>
                      <a:pPr>
                        <a:buFont typeface="Arial" pitchFamily="34" charset="0"/>
                        <a:buChar char="•"/>
                      </a:pPr>
                      <a:r>
                        <a:rPr lang="en-US" sz="1200" dirty="0" smtClean="0"/>
                        <a:t>Discuss today</a:t>
                      </a:r>
                    </a:p>
                  </a:txBody>
                  <a:tcPr marL="91437" marR="91437"/>
                </a:tc>
              </a:tr>
              <a:tr h="640047">
                <a:tc>
                  <a:txBody>
                    <a:bodyPr/>
                    <a:lstStyle/>
                    <a:p>
                      <a:r>
                        <a:rPr lang="en-US" sz="1200" dirty="0" smtClean="0"/>
                        <a:t>RADIUS over DTLS</a:t>
                      </a:r>
                    </a:p>
                    <a:p>
                      <a:r>
                        <a:rPr lang="en-US" sz="800" dirty="0" smtClean="0"/>
                        <a:t>(draft-ietf-radext-dtls-01)</a:t>
                      </a:r>
                      <a:endParaRPr lang="en-US" sz="800" i="1" dirty="0"/>
                    </a:p>
                  </a:txBody>
                  <a:tcPr marL="91437" marR="91437"/>
                </a:tc>
                <a:tc>
                  <a:txBody>
                    <a:bodyPr/>
                    <a:lstStyle/>
                    <a:p>
                      <a:r>
                        <a:rPr lang="en-US" sz="1200" dirty="0" smtClean="0"/>
                        <a:t>A. DeKok</a:t>
                      </a:r>
                      <a:endParaRPr lang="en-US" sz="1200" i="1" dirty="0"/>
                    </a:p>
                  </a:txBody>
                  <a:tcPr marL="91437" marR="91437"/>
                </a:tc>
                <a:tc>
                  <a:txBody>
                    <a:bodyPr/>
                    <a:lstStyle/>
                    <a:p>
                      <a:pPr>
                        <a:buFont typeface="Arial" pitchFamily="34" charset="0"/>
                        <a:buChar char="•"/>
                      </a:pPr>
                      <a:r>
                        <a:rPr lang="en-US" sz="1200" dirty="0" smtClean="0"/>
                        <a:t>Version</a:t>
                      </a:r>
                      <a:r>
                        <a:rPr lang="en-US" sz="1200" baseline="0" dirty="0" smtClean="0"/>
                        <a:t> -01 expired 2011-04-11</a:t>
                      </a:r>
                      <a:endParaRPr lang="en-US" sz="1200" dirty="0" smtClean="0"/>
                    </a:p>
                    <a:p>
                      <a:pPr>
                        <a:buFont typeface="Arial" pitchFamily="34" charset="0"/>
                        <a:buChar char="•"/>
                      </a:pPr>
                      <a:r>
                        <a:rPr lang="en-US" sz="1200" dirty="0" smtClean="0"/>
                        <a:t>Accepted as WG item</a:t>
                      </a:r>
                      <a:r>
                        <a:rPr lang="en-US" sz="1200" baseline="0" dirty="0" smtClean="0"/>
                        <a:t> at </a:t>
                      </a:r>
                      <a:r>
                        <a:rPr lang="en-US" sz="1200" dirty="0" smtClean="0"/>
                        <a:t>IETF78</a:t>
                      </a:r>
                    </a:p>
                  </a:txBody>
                  <a:tcPr marL="91437" marR="91437"/>
                </a:tc>
                <a:tc>
                  <a:txBody>
                    <a:bodyPr/>
                    <a:lstStyle/>
                    <a:p>
                      <a:pPr>
                        <a:buFont typeface="Arial" pitchFamily="34" charset="0"/>
                        <a:buChar char="•"/>
                      </a:pPr>
                      <a:r>
                        <a:rPr lang="en-US" sz="1200" dirty="0" smtClean="0"/>
                        <a:t>Need to restart</a:t>
                      </a:r>
                      <a:r>
                        <a:rPr lang="en-US" sz="1200" baseline="0" dirty="0" smtClean="0"/>
                        <a:t> </a:t>
                      </a:r>
                      <a:endParaRPr lang="en-US" sz="1200" dirty="0" smtClean="0">
                        <a:solidFill>
                          <a:srgbClr val="FF0000"/>
                        </a:solidFill>
                      </a:endParaRPr>
                    </a:p>
                  </a:txBody>
                  <a:tcPr marL="91437" marR="91437"/>
                </a:tc>
              </a:tr>
              <a:tr h="640047">
                <a:tc>
                  <a:txBody>
                    <a:bodyPr/>
                    <a:lstStyle/>
                    <a:p>
                      <a:r>
                        <a:rPr lang="en-US" sz="1200" dirty="0" smtClean="0"/>
                        <a:t>NAI</a:t>
                      </a:r>
                      <a:r>
                        <a:rPr lang="en-US" sz="1200" baseline="0" dirty="0" smtClean="0"/>
                        <a:t>-based peer discovery</a:t>
                      </a:r>
                    </a:p>
                    <a:p>
                      <a:r>
                        <a:rPr lang="en-US" sz="800" baseline="0" dirty="0" smtClean="0"/>
                        <a:t>(draft-</a:t>
                      </a:r>
                      <a:r>
                        <a:rPr lang="en-US" sz="800" baseline="0" dirty="0" err="1" smtClean="0"/>
                        <a:t>ietf</a:t>
                      </a:r>
                      <a:r>
                        <a:rPr lang="en-US" sz="800" baseline="0" dirty="0" smtClean="0"/>
                        <a:t>-</a:t>
                      </a:r>
                      <a:r>
                        <a:rPr lang="en-US" sz="800" baseline="0" dirty="0" err="1" smtClean="0"/>
                        <a:t>radext</a:t>
                      </a:r>
                      <a:r>
                        <a:rPr lang="en-US" sz="800" baseline="0" dirty="0" smtClean="0"/>
                        <a:t>-dynamic discovery-03)</a:t>
                      </a:r>
                      <a:endParaRPr lang="en-US" sz="800" b="1" i="1" dirty="0"/>
                    </a:p>
                  </a:txBody>
                  <a:tcPr marL="91447" marR="91447"/>
                </a:tc>
                <a:tc>
                  <a:txBody>
                    <a:bodyPr/>
                    <a:lstStyle/>
                    <a:p>
                      <a:r>
                        <a:rPr lang="en-US" sz="1200" dirty="0" smtClean="0"/>
                        <a:t>S. Winter</a:t>
                      </a:r>
                      <a:endParaRPr lang="en-US" sz="1200" dirty="0"/>
                    </a:p>
                  </a:txBody>
                  <a:tcPr marL="91447" marR="91447"/>
                </a:tc>
                <a:tc>
                  <a:txBody>
                    <a:bodyPr/>
                    <a:lstStyle/>
                    <a:p>
                      <a:pPr>
                        <a:buFont typeface="Arial" pitchFamily="34" charset="0"/>
                        <a:buChar char="•"/>
                      </a:pPr>
                      <a:r>
                        <a:rPr lang="en-US" sz="1200" dirty="0" smtClean="0"/>
                        <a:t>Version -03 published 2011-07-11</a:t>
                      </a:r>
                      <a:endParaRPr lang="en-US" sz="1200" baseline="0" dirty="0" smtClean="0"/>
                    </a:p>
                    <a:p>
                      <a:pPr>
                        <a:buFont typeface="Arial" pitchFamily="34" charset="0"/>
                        <a:buNone/>
                      </a:pPr>
                      <a:endParaRPr lang="en-US" sz="1200" dirty="0"/>
                    </a:p>
                  </a:txBody>
                  <a:tcPr marL="91447" marR="91447"/>
                </a:tc>
                <a:tc>
                  <a:txBody>
                    <a:bodyPr/>
                    <a:lstStyle/>
                    <a:p>
                      <a:pPr>
                        <a:buFont typeface="Arial" pitchFamily="34" charset="0"/>
                        <a:buChar char="•"/>
                      </a:pPr>
                      <a:r>
                        <a:rPr lang="en-US" sz="1200" dirty="0" smtClean="0"/>
                        <a:t>Discuss today</a:t>
                      </a:r>
                      <a:endParaRPr lang="en-US" sz="1200" dirty="0"/>
                    </a:p>
                  </a:txBody>
                  <a:tcPr marL="91447" marR="91447"/>
                </a:tc>
              </a:tr>
              <a:tr h="274320">
                <a:tc gridSpan="4">
                  <a:txBody>
                    <a:bodyPr/>
                    <a:lstStyle/>
                    <a:p>
                      <a:r>
                        <a:rPr lang="en-US" sz="1200" b="1" i="0" dirty="0" smtClean="0"/>
                        <a:t>In Progress</a:t>
                      </a:r>
                      <a:r>
                        <a:rPr lang="en-US" sz="1200" b="1" i="0" baseline="0" dirty="0" smtClean="0"/>
                        <a:t> WG Items (stalled)</a:t>
                      </a:r>
                      <a:endParaRPr lang="en-US" sz="1200" b="1" i="0" dirty="0"/>
                    </a:p>
                  </a:txBody>
                  <a:tcPr marL="91437" marR="91437">
                    <a:solidFill>
                      <a:schemeClr val="bg1">
                        <a:lumMod val="8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640079">
                <a:tc>
                  <a:txBody>
                    <a:bodyPr/>
                    <a:lstStyle/>
                    <a:p>
                      <a:r>
                        <a:rPr lang="en-US" sz="1200" i="0" dirty="0" smtClean="0"/>
                        <a:t>Filtering and redirection</a:t>
                      </a:r>
                      <a:r>
                        <a:rPr lang="en-US" sz="1200" i="0" baseline="0" dirty="0" smtClean="0"/>
                        <a:t> attributes</a:t>
                      </a:r>
                    </a:p>
                    <a:p>
                      <a:r>
                        <a:rPr lang="en-US" sz="800" i="0" baseline="0" dirty="0" smtClean="0"/>
                        <a:t>(draft-ietf-radext-filter-rules-03)</a:t>
                      </a:r>
                      <a:endParaRPr lang="en-US" sz="800" b="0" i="0" dirty="0"/>
                    </a:p>
                  </a:txBody>
                  <a:tcPr marL="91437" marR="91437"/>
                </a:tc>
                <a:tc>
                  <a:txBody>
                    <a:bodyPr/>
                    <a:lstStyle/>
                    <a:p>
                      <a:r>
                        <a:rPr lang="en-US" sz="1200" i="0" dirty="0" smtClean="0"/>
                        <a:t>M. </a:t>
                      </a:r>
                      <a:r>
                        <a:rPr lang="en-US" sz="1200" i="0" smtClean="0"/>
                        <a:t>Sanchez</a:t>
                      </a:r>
                      <a:endParaRPr lang="en-US" sz="1200" i="0" dirty="0"/>
                    </a:p>
                  </a:txBody>
                  <a:tcPr marL="91437" marR="91437"/>
                </a:tc>
                <a:tc>
                  <a:txBody>
                    <a:bodyPr/>
                    <a:lstStyle/>
                    <a:p>
                      <a:pPr>
                        <a:buFont typeface="Arial" pitchFamily="34" charset="0"/>
                        <a:buChar char="•"/>
                      </a:pPr>
                      <a:r>
                        <a:rPr lang="en-US" sz="1200" i="0" dirty="0" smtClean="0"/>
                        <a:t>Moribund</a:t>
                      </a:r>
                      <a:r>
                        <a:rPr lang="en-US" sz="1200" i="0" baseline="0" dirty="0" smtClean="0"/>
                        <a:t> draft (expired Jan. 2008)</a:t>
                      </a:r>
                    </a:p>
                    <a:p>
                      <a:pPr>
                        <a:buFont typeface="Arial" pitchFamily="34" charset="0"/>
                        <a:buChar char="•"/>
                      </a:pPr>
                      <a:r>
                        <a:rPr lang="en-US" sz="1200" i="0" baseline="0" dirty="0" smtClean="0"/>
                        <a:t>Diameter defined superset AVPs</a:t>
                      </a:r>
                      <a:endParaRPr lang="en-US" sz="1200" i="0" dirty="0"/>
                    </a:p>
                  </a:txBody>
                  <a:tcPr marL="91437" marR="91437"/>
                </a:tc>
                <a:tc>
                  <a:txBody>
                    <a:bodyPr/>
                    <a:lstStyle/>
                    <a:p>
                      <a:pPr>
                        <a:buFont typeface="Arial" pitchFamily="34" charset="0"/>
                        <a:buChar char="•"/>
                      </a:pPr>
                      <a:r>
                        <a:rPr lang="en-US" sz="1200" i="0" dirty="0" smtClean="0"/>
                        <a:t>Evaluate</a:t>
                      </a:r>
                      <a:r>
                        <a:rPr lang="en-US" sz="1200" i="0" baseline="0" dirty="0" smtClean="0"/>
                        <a:t> interest to restart post-IETF 81</a:t>
                      </a:r>
                      <a:endParaRPr lang="en-US" sz="1200" i="0" dirty="0"/>
                    </a:p>
                  </a:txBody>
                  <a:tcPr marL="91437" marR="91437"/>
                </a:tc>
              </a:tr>
              <a:tr h="407454">
                <a:tc>
                  <a:txBody>
                    <a:bodyPr/>
                    <a:lstStyle/>
                    <a:p>
                      <a:r>
                        <a:rPr lang="en-US" sz="1200" i="0" dirty="0" smtClean="0"/>
                        <a:t>New tunnel</a:t>
                      </a:r>
                      <a:r>
                        <a:rPr lang="en-US" sz="1200" i="0" baseline="0" dirty="0" smtClean="0"/>
                        <a:t> types values</a:t>
                      </a:r>
                    </a:p>
                    <a:p>
                      <a:r>
                        <a:rPr lang="en-US" sz="800" i="0" baseline="0" dirty="0" smtClean="0"/>
                        <a:t>(draft-ietf-radext-tunnel-type-00)</a:t>
                      </a:r>
                      <a:endParaRPr lang="en-US" sz="800" b="0" i="0" dirty="0"/>
                    </a:p>
                  </a:txBody>
                  <a:tcPr marL="91437" marR="91437"/>
                </a:tc>
                <a:tc>
                  <a:txBody>
                    <a:bodyPr/>
                    <a:lstStyle/>
                    <a:p>
                      <a:r>
                        <a:rPr lang="en-US" sz="1200" i="0" dirty="0" smtClean="0"/>
                        <a:t>A. </a:t>
                      </a:r>
                      <a:r>
                        <a:rPr lang="en-US" sz="1200" i="0" dirty="0" err="1" smtClean="0"/>
                        <a:t>Tiwari</a:t>
                      </a:r>
                      <a:endParaRPr lang="en-US" sz="1200" i="0" dirty="0"/>
                    </a:p>
                  </a:txBody>
                  <a:tcPr marL="91437" marR="91437"/>
                </a:tc>
                <a:tc>
                  <a:txBody>
                    <a:bodyPr/>
                    <a:lstStyle/>
                    <a:p>
                      <a:pPr>
                        <a:buFont typeface="Arial" pitchFamily="34" charset="0"/>
                        <a:buChar char="•"/>
                      </a:pPr>
                      <a:r>
                        <a:rPr lang="en-US" sz="1200" i="0" dirty="0" smtClean="0"/>
                        <a:t>Moribund draft</a:t>
                      </a:r>
                      <a:r>
                        <a:rPr lang="en-US" sz="1200" i="0" baseline="0" dirty="0" smtClean="0"/>
                        <a:t> (expired Nov. 2008)</a:t>
                      </a:r>
                      <a:endParaRPr lang="en-US" sz="1200" i="0" dirty="0"/>
                    </a:p>
                  </a:txBody>
                  <a:tcPr marL="91437" marR="91437"/>
                </a:tc>
                <a:tc>
                  <a:txBody>
                    <a:bodyPr/>
                    <a:lstStyle/>
                    <a:p>
                      <a:pPr marL="0" marR="0"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en-US" sz="1200" i="0" dirty="0" smtClean="0"/>
                        <a:t>Pending PROTO </a:t>
                      </a:r>
                      <a:r>
                        <a:rPr lang="en-US" sz="1200" i="0" dirty="0" err="1" smtClean="0"/>
                        <a:t>writeup</a:t>
                      </a:r>
                      <a:endParaRPr lang="en-US" sz="1200" i="0" baseline="0" dirty="0" smtClean="0"/>
                    </a:p>
                  </a:txBody>
                  <a:tcPr marL="91437" marR="91437"/>
                </a:tc>
              </a:tr>
              <a:tr h="274320">
                <a:tc gridSpan="4">
                  <a:txBody>
                    <a:bodyPr/>
                    <a:lstStyle/>
                    <a:p>
                      <a:r>
                        <a:rPr lang="en-US" sz="1200" b="1" i="0" dirty="0" smtClean="0"/>
                        <a:t>Under</a:t>
                      </a:r>
                      <a:r>
                        <a:rPr lang="en-US" sz="1200" b="1" i="0" baseline="0" dirty="0" smtClean="0"/>
                        <a:t> review as WG items</a:t>
                      </a:r>
                      <a:endParaRPr lang="en-US" sz="1200" b="1" i="0" dirty="0"/>
                    </a:p>
                  </a:txBody>
                  <a:tcPr marL="91437" marR="91437">
                    <a:solidFill>
                      <a:schemeClr val="bg1">
                        <a:lumMod val="85000"/>
                      </a:schemeClr>
                    </a:solidFill>
                  </a:tcPr>
                </a:tc>
                <a:tc hMerge="1">
                  <a:txBody>
                    <a:bodyPr/>
                    <a:lstStyle/>
                    <a:p>
                      <a:endParaRPr lang="en-US" sz="1200" dirty="0"/>
                    </a:p>
                  </a:txBody>
                  <a:tcPr marL="91437" marR="91437" marT="45723" marB="45723"/>
                </a:tc>
                <a:tc hMerge="1">
                  <a:txBody>
                    <a:bodyPr/>
                    <a:lstStyle/>
                    <a:p>
                      <a:endParaRPr lang="en-US" sz="1200"/>
                    </a:p>
                  </a:txBody>
                  <a:tcPr marL="91437" marR="91437" marT="45723" marB="45723"/>
                </a:tc>
                <a:tc hMerge="1">
                  <a:txBody>
                    <a:bodyPr/>
                    <a:lstStyle/>
                    <a:p>
                      <a:endParaRPr lang="en-US" sz="1200" dirty="0"/>
                    </a:p>
                  </a:txBody>
                  <a:tcPr marL="91437" marR="91437" marT="45723" marB="45723"/>
                </a:tc>
              </a:tr>
              <a:tr h="640079">
                <a:tc>
                  <a:txBody>
                    <a:bodyPr/>
                    <a:lstStyle/>
                    <a:p>
                      <a:r>
                        <a:rPr lang="en-US" sz="1200" i="0" dirty="0" smtClean="0"/>
                        <a:t>IEEE 802 attributes</a:t>
                      </a:r>
                    </a:p>
                    <a:p>
                      <a:r>
                        <a:rPr lang="en-US" sz="1200" i="0" dirty="0" smtClean="0"/>
                        <a:t>(draft-aboba-radext-wlan-13)</a:t>
                      </a:r>
                      <a:endParaRPr lang="en-US" sz="1200" i="0" dirty="0"/>
                    </a:p>
                  </a:txBody>
                  <a:tcPr marL="91437" marR="91437"/>
                </a:tc>
                <a:tc>
                  <a:txBody>
                    <a:bodyPr/>
                    <a:lstStyle/>
                    <a:p>
                      <a:r>
                        <a:rPr lang="en-US" sz="1200" i="0" dirty="0" smtClean="0"/>
                        <a:t>B. Aboba</a:t>
                      </a:r>
                      <a:endParaRPr lang="en-US" sz="1200" i="0" dirty="0"/>
                    </a:p>
                  </a:txBody>
                  <a:tcPr marL="91437" marR="91437"/>
                </a:tc>
                <a:tc>
                  <a:txBody>
                    <a:bodyPr/>
                    <a:lstStyle/>
                    <a:p>
                      <a:pPr>
                        <a:buFont typeface="Arial" pitchFamily="34" charset="0"/>
                        <a:buChar char="•"/>
                      </a:pPr>
                      <a:r>
                        <a:rPr lang="en-US" sz="1200" i="0" dirty="0" smtClean="0"/>
                        <a:t>Version -13 published Feb. 2010</a:t>
                      </a:r>
                      <a:endParaRPr lang="en-US" sz="1200" i="0" dirty="0"/>
                    </a:p>
                  </a:txBody>
                  <a:tcPr marL="91437" marR="91437"/>
                </a:tc>
                <a:tc>
                  <a:txBody>
                    <a:bodyPr/>
                    <a:lstStyle/>
                    <a:p>
                      <a:pPr>
                        <a:buFont typeface="Arial" pitchFamily="34" charset="0"/>
                        <a:buChar char="•"/>
                      </a:pPr>
                      <a:r>
                        <a:rPr lang="en-US" sz="1200" i="0" dirty="0" err="1" smtClean="0"/>
                        <a:t>DisEvaluate</a:t>
                      </a:r>
                      <a:r>
                        <a:rPr lang="en-US" sz="1200" i="0" baseline="0" dirty="0" smtClean="0"/>
                        <a:t> interest to restart post-IETF 81</a:t>
                      </a:r>
                      <a:endParaRPr lang="en-US" sz="1200" i="0" dirty="0"/>
                    </a:p>
                  </a:txBody>
                  <a:tcPr marL="91437" marR="91437"/>
                </a:tc>
              </a:tr>
            </a:tbl>
          </a:graphicData>
        </a:graphic>
      </p:graphicFrame>
      <p:sp>
        <p:nvSpPr>
          <p:cNvPr id="10299" name="Title 2"/>
          <p:cNvSpPr>
            <a:spLocks noGrp="1"/>
          </p:cNvSpPr>
          <p:nvPr>
            <p:ph type="title"/>
          </p:nvPr>
        </p:nvSpPr>
        <p:spPr/>
        <p:txBody>
          <a:bodyPr/>
          <a:lstStyle/>
          <a:p>
            <a:r>
              <a:rPr lang="en-US" dirty="0" smtClean="0"/>
              <a:t>RADEXT Status (2 of 2)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RADEXT Mailing List</a:t>
            </a:r>
            <a:br>
              <a:rPr lang="en-US" dirty="0" smtClean="0"/>
            </a:br>
            <a:r>
              <a:rPr lang="en-US" dirty="0" smtClean="0"/>
              <a:t>Migration</a:t>
            </a:r>
            <a:endParaRPr lang="en-US" dirty="0"/>
          </a:p>
        </p:txBody>
      </p:sp>
      <p:sp>
        <p:nvSpPr>
          <p:cNvPr id="3" name="Content Placeholder 2"/>
          <p:cNvSpPr>
            <a:spLocks noGrp="1"/>
          </p:cNvSpPr>
          <p:nvPr>
            <p:ph idx="1"/>
          </p:nvPr>
        </p:nvSpPr>
        <p:spPr>
          <a:xfrm>
            <a:off x="457200" y="1719263"/>
            <a:ext cx="8228013" cy="4605337"/>
          </a:xfrm>
        </p:spPr>
        <p:txBody>
          <a:bodyPr>
            <a:normAutofit fontScale="70000" lnSpcReduction="20000"/>
          </a:bodyPr>
          <a:lstStyle/>
          <a:p>
            <a:r>
              <a:rPr lang="en-US" dirty="0" smtClean="0"/>
              <a:t>Situation</a:t>
            </a:r>
          </a:p>
          <a:p>
            <a:pPr marL="457200" indent="-457200">
              <a:buFont typeface="Arial" pitchFamily="34" charset="0"/>
              <a:buChar char="•"/>
            </a:pPr>
            <a:r>
              <a:rPr lang="en-US" dirty="0" smtClean="0"/>
              <a:t>RADEXT mailing list is on legacy ops.ietf.org list servers</a:t>
            </a:r>
          </a:p>
          <a:p>
            <a:pPr marL="457200" indent="-457200">
              <a:buFont typeface="Arial" pitchFamily="34" charset="0"/>
              <a:buChar char="•"/>
            </a:pPr>
            <a:r>
              <a:rPr lang="en-US" dirty="0" smtClean="0"/>
              <a:t>Nearly all other WGs are on </a:t>
            </a:r>
            <a:r>
              <a:rPr lang="en-US" dirty="0" smtClean="0">
                <a:hlinkClick r:id="rId2"/>
              </a:rPr>
              <a:t>www.ietf.org/mail-archive</a:t>
            </a:r>
            <a:r>
              <a:rPr lang="en-US" dirty="0" smtClean="0"/>
              <a:t> servers </a:t>
            </a:r>
          </a:p>
          <a:p>
            <a:pPr marL="0" indent="0"/>
            <a:r>
              <a:rPr lang="en-US" dirty="0" smtClean="0"/>
              <a:t>Motivation</a:t>
            </a:r>
          </a:p>
          <a:p>
            <a:pPr marL="457200" indent="-457200">
              <a:buFont typeface="Arial" pitchFamily="34" charset="0"/>
              <a:buChar char="•"/>
            </a:pPr>
            <a:r>
              <a:rPr lang="en-US" dirty="0" smtClean="0"/>
              <a:t>No longer rely on any one individual for list support</a:t>
            </a:r>
          </a:p>
          <a:p>
            <a:pPr marL="457200" indent="-457200">
              <a:buFont typeface="Arial" pitchFamily="34" charset="0"/>
              <a:buChar char="•"/>
            </a:pPr>
            <a:r>
              <a:rPr lang="en-US" dirty="0" smtClean="0"/>
              <a:t>Better email error handling </a:t>
            </a:r>
          </a:p>
          <a:p>
            <a:pPr marL="0" indent="0"/>
            <a:r>
              <a:rPr lang="en-US" dirty="0" smtClean="0"/>
              <a:t>Proposal</a:t>
            </a:r>
          </a:p>
          <a:p>
            <a:pPr marL="457200" indent="-457200">
              <a:buFont typeface="Arial" pitchFamily="34" charset="0"/>
              <a:buChar char="•"/>
            </a:pPr>
            <a:r>
              <a:rPr lang="en-US" dirty="0" smtClean="0"/>
              <a:t>Use similar procedure used by Fred Baker and v6ops migration</a:t>
            </a:r>
          </a:p>
          <a:p>
            <a:pPr marL="457200" indent="-457200">
              <a:buFont typeface="Arial" pitchFamily="34" charset="0"/>
              <a:buChar char="•"/>
            </a:pPr>
            <a:r>
              <a:rPr lang="en-US" dirty="0" smtClean="0"/>
              <a:t>Transfer all existing subscribers to new server </a:t>
            </a:r>
          </a:p>
          <a:p>
            <a:pPr marL="457200" indent="-457200">
              <a:buFont typeface="Arial" pitchFamily="34" charset="0"/>
              <a:buChar char="•"/>
            </a:pPr>
            <a:r>
              <a:rPr lang="en-US" dirty="0" smtClean="0"/>
              <a:t>Declare Day 1 date on which all discussion transferred to new servers</a:t>
            </a:r>
          </a:p>
          <a:p>
            <a:pPr marL="457200" indent="-457200">
              <a:buFont typeface="Arial" pitchFamily="34" charset="0"/>
              <a:buChar char="•"/>
            </a:pPr>
            <a:r>
              <a:rPr lang="en-US" dirty="0" smtClean="0"/>
              <a:t>Leverage same process as v6ops for archive preservation </a:t>
            </a:r>
            <a:endParaRPr lang="en-US" dirty="0"/>
          </a:p>
        </p:txBody>
      </p:sp>
    </p:spTree>
    <p:extLst>
      <p:ext uri="{BB962C8B-B14F-4D97-AF65-F5344CB8AC3E}">
        <p14:creationId xmlns:p14="http://schemas.microsoft.com/office/powerpoint/2010/main" val="319926951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Arial"/>
        <a:cs typeface="Arial"/>
      </a:majorFont>
      <a:minorFont>
        <a:latin typeface="Arial"/>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1800" b="0" i="0" u="none" strike="noStrike" cap="none" normalizeH="0" baseline="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1800" b="0" i="0" u="none" strike="noStrike" cap="none" normalizeH="0" baseline="0">
            <a:ln>
              <a:noFill/>
            </a:ln>
            <a:solidFill>
              <a:schemeClr val="bg1"/>
            </a:solidFill>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Arial"/>
        <a:cs typeface="Arial"/>
      </a:majorFont>
      <a:minorFont>
        <a:latin typeface="Arial"/>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1800" b="0" i="0" u="none" strike="noStrike" cap="none" normalizeH="0" baseline="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1800" b="0" i="0" u="none" strike="noStrike" cap="none" normalizeH="0" baseline="0">
            <a:ln>
              <a:noFill/>
            </a:ln>
            <a:solidFill>
              <a:schemeClr val="bg1"/>
            </a:solidFill>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13318</TotalTime>
  <Words>1044</Words>
  <Application>Microsoft Office PowerPoint</Application>
  <PresentationFormat>On-screen Show (4:3)</PresentationFormat>
  <Paragraphs>179</Paragraphs>
  <Slides>11</Slides>
  <Notes>4</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Office Theme</vt:lpstr>
      <vt:lpstr>1_Office Theme</vt:lpstr>
      <vt:lpstr>PowerPoint Presentation</vt:lpstr>
      <vt:lpstr>Changing of the guard </vt:lpstr>
      <vt:lpstr>PowerPoint Presentation</vt:lpstr>
      <vt:lpstr>PowerPoint Presentation</vt:lpstr>
      <vt:lpstr>Agenda (1 of 2)</vt:lpstr>
      <vt:lpstr>Agenda (2 of 2)</vt:lpstr>
      <vt:lpstr>RADEXT Status (1 of 2) </vt:lpstr>
      <vt:lpstr>RADEXT Status (2 of 2) </vt:lpstr>
      <vt:lpstr>RADEXT Mailing List Migration</vt:lpstr>
      <vt:lpstr>WG Goals/Milestones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EAP WG</dc:title>
  <dc:creator>EAP Keying</dc:creator>
  <cp:lastModifiedBy>Mauricio Sanchez</cp:lastModifiedBy>
  <cp:revision>373</cp:revision>
  <cp:lastPrinted>2011-07-13T21:43:36Z</cp:lastPrinted>
  <dcterms:created xsi:type="dcterms:W3CDTF">2010-07-12T15:56:29Z</dcterms:created>
  <dcterms:modified xsi:type="dcterms:W3CDTF">2011-07-25T12:36:01Z</dcterms:modified>
</cp:coreProperties>
</file>