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93EF4-51A8-4CA1-9E6A-5EA25038B683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B058A-27B4-42E6-A670-B07E15F7AE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93EF4-51A8-4CA1-9E6A-5EA25038B683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B058A-27B4-42E6-A670-B07E15F7AE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93EF4-51A8-4CA1-9E6A-5EA25038B683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B058A-27B4-42E6-A670-B07E15F7AE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93EF4-51A8-4CA1-9E6A-5EA25038B683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B058A-27B4-42E6-A670-B07E15F7AE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93EF4-51A8-4CA1-9E6A-5EA25038B683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B058A-27B4-42E6-A670-B07E15F7AE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93EF4-51A8-4CA1-9E6A-5EA25038B683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B058A-27B4-42E6-A670-B07E15F7AE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93EF4-51A8-4CA1-9E6A-5EA25038B683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B058A-27B4-42E6-A670-B07E15F7AE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93EF4-51A8-4CA1-9E6A-5EA25038B683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B058A-27B4-42E6-A670-B07E15F7AE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93EF4-51A8-4CA1-9E6A-5EA25038B683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B058A-27B4-42E6-A670-B07E15F7AE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93EF4-51A8-4CA1-9E6A-5EA25038B683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B058A-27B4-42E6-A670-B07E15F7AE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93EF4-51A8-4CA1-9E6A-5EA25038B683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B058A-27B4-42E6-A670-B07E15F7AE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93EF4-51A8-4CA1-9E6A-5EA25038B683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B058A-27B4-42E6-A670-B07E15F7AEB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Mechanism to Measure the Quality of a Point-to-point Route in a Low Power and </a:t>
            </a:r>
            <a:r>
              <a:rPr lang="en-US" dirty="0" err="1" smtClean="0"/>
              <a:t>Lossy</a:t>
            </a:r>
            <a:r>
              <a:rPr lang="en-US" dirty="0" smtClean="0"/>
              <a:t> Network </a:t>
            </a:r>
            <a:br>
              <a:rPr lang="en-US" dirty="0" smtClean="0"/>
            </a:br>
            <a:r>
              <a:rPr lang="en-US" sz="3600" dirty="0" smtClean="0"/>
              <a:t>draft-ietf-roll-p2p-measurement-01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00800" cy="1752600"/>
          </a:xfrm>
        </p:spPr>
        <p:txBody>
          <a:bodyPr/>
          <a:lstStyle/>
          <a:p>
            <a:r>
              <a:rPr lang="en-US" dirty="0" err="1" smtClean="0"/>
              <a:t>Mukul</a:t>
            </a:r>
            <a:r>
              <a:rPr lang="en-US" dirty="0" smtClean="0"/>
              <a:t> </a:t>
            </a:r>
            <a:r>
              <a:rPr lang="en-US" dirty="0" err="1" smtClean="0"/>
              <a:t>Goyal</a:t>
            </a:r>
            <a:endParaRPr lang="en-US" dirty="0" smtClean="0"/>
          </a:p>
          <a:p>
            <a:r>
              <a:rPr lang="en-US" dirty="0" smtClean="0"/>
              <a:t>University of Wisconsin Milwaukee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When an </a:t>
            </a:r>
            <a:r>
              <a:rPr lang="en-US" dirty="0" smtClean="0"/>
              <a:t>existing </a:t>
            </a:r>
            <a:r>
              <a:rPr lang="en-US" dirty="0" smtClean="0"/>
              <a:t>route to a destination is not satisfactory, a router can use P2P-RPL mechanism to </a:t>
            </a:r>
            <a:r>
              <a:rPr lang="en-US" dirty="0" smtClean="0"/>
              <a:t>discover </a:t>
            </a:r>
            <a:r>
              <a:rPr lang="en-US" dirty="0" smtClean="0"/>
              <a:t>a better route.</a:t>
            </a:r>
          </a:p>
          <a:p>
            <a:r>
              <a:rPr lang="en-US" dirty="0" smtClean="0"/>
              <a:t>P2P-RPL route discovery requires the specification of routing constraints that the discovered route must satisfy. </a:t>
            </a:r>
          </a:p>
          <a:p>
            <a:r>
              <a:rPr lang="en-US" dirty="0" smtClean="0"/>
              <a:t>Thus, the router may need to determine the aggregated values of the routing metrics along the existing route and use this knowledge to frame reasonable routing constraints for use in P2P-RPL route discovery.</a:t>
            </a:r>
          </a:p>
          <a:p>
            <a:r>
              <a:rPr lang="en-US" dirty="0" smtClean="0"/>
              <a:t>The route to be measured can be a source route or a hop-by-hop route established using RPL or P2P-RPL.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Functional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origin sends a Measurement Request </a:t>
            </a:r>
            <a:r>
              <a:rPr lang="en-US" dirty="0" smtClean="0"/>
              <a:t>along </a:t>
            </a:r>
            <a:r>
              <a:rPr lang="en-US" dirty="0" smtClean="0"/>
              <a:t>the route to be measured. </a:t>
            </a:r>
          </a:p>
          <a:p>
            <a:r>
              <a:rPr lang="en-US" dirty="0" smtClean="0"/>
              <a:t>The Measurement Request accumulates the values of the routing metrics as it travels towards the target. </a:t>
            </a:r>
          </a:p>
          <a:p>
            <a:r>
              <a:rPr lang="en-US" dirty="0" smtClean="0"/>
              <a:t>Upon receiving the Measurement Request, the target </a:t>
            </a:r>
            <a:r>
              <a:rPr lang="en-US" dirty="0" err="1" smtClean="0"/>
              <a:t>unicasts</a:t>
            </a:r>
            <a:r>
              <a:rPr lang="en-US" dirty="0" smtClean="0"/>
              <a:t> a Measurement </a:t>
            </a:r>
            <a:r>
              <a:rPr lang="en-US" dirty="0" smtClean="0"/>
              <a:t>Reply, </a:t>
            </a:r>
            <a:r>
              <a:rPr lang="en-US" dirty="0" smtClean="0"/>
              <a:t>carrying the accumulated values of the routing metrics, back to the origin.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Measurement Object (MO)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89916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Measurement Object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10540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S</a:t>
            </a:r>
            <a:r>
              <a:rPr lang="en-US" dirty="0" smtClean="0"/>
              <a:t>erves as both Measurement Request and Measurement Reply </a:t>
            </a:r>
          </a:p>
          <a:p>
            <a:r>
              <a:rPr lang="en-US" dirty="0" smtClean="0"/>
              <a:t>An MO consists of the following fields: </a:t>
            </a:r>
          </a:p>
          <a:p>
            <a:pPr lvl="1"/>
            <a:r>
              <a:rPr lang="en-US" dirty="0" err="1" smtClean="0"/>
              <a:t>RPLInstanceID</a:t>
            </a:r>
            <a:r>
              <a:rPr lang="en-US" dirty="0" smtClean="0"/>
              <a:t>: Relevant only if the MO travels along a hop-by-hop route. </a:t>
            </a:r>
          </a:p>
          <a:p>
            <a:pPr lvl="1"/>
            <a:r>
              <a:rPr lang="en-US" dirty="0" err="1" smtClean="0"/>
              <a:t>SequenceNo</a:t>
            </a:r>
            <a:r>
              <a:rPr lang="en-US" dirty="0" smtClean="0"/>
              <a:t>: Uniquely identifies a Measurement Request and the corresponding Measurement Reply. </a:t>
            </a:r>
          </a:p>
          <a:p>
            <a:pPr lvl="1"/>
            <a:r>
              <a:rPr lang="en-US" dirty="0" err="1" smtClean="0"/>
              <a:t>Compr</a:t>
            </a:r>
            <a:r>
              <a:rPr lang="en-US" dirty="0" smtClean="0"/>
              <a:t>: Indicates the number of prefix octets that are elided from the IPv6 addresses in Origin/Target Address fields and the Address vector. </a:t>
            </a:r>
          </a:p>
          <a:p>
            <a:pPr lvl="1"/>
            <a:r>
              <a:rPr lang="en-US" dirty="0" smtClean="0"/>
              <a:t>Type (T): Indicates whether the MO represents a Measurement Request or a Measurement Reply. </a:t>
            </a:r>
          </a:p>
          <a:p>
            <a:pPr lvl="1"/>
            <a:r>
              <a:rPr lang="en-US" dirty="0" smtClean="0"/>
              <a:t>Hop-by-hop (H): Set if the MO travels along a hop-by- hop route identified by the </a:t>
            </a:r>
            <a:r>
              <a:rPr lang="en-US" dirty="0" err="1" smtClean="0"/>
              <a:t>RPLInstanceID</a:t>
            </a:r>
            <a:r>
              <a:rPr lang="en-US" dirty="0" smtClean="0"/>
              <a:t> and, if required, the Origin Address serving as the DODAGID. </a:t>
            </a:r>
          </a:p>
          <a:p>
            <a:pPr lvl="2"/>
            <a:r>
              <a:rPr lang="en-US" dirty="0" smtClean="0"/>
              <a:t>In case the P2P route being measured lies along a non-storing DAG, an MO may travel along a hop-by- hop route till the DAG's root, which then sends it along a source route to its destination. In that case, the DAG root will reset the H flag and also insert the source route to the destination inside the Address vector.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Measurement Object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5257800"/>
          </a:xfrm>
        </p:spPr>
        <p:txBody>
          <a:bodyPr>
            <a:normAutofit fontScale="77500" lnSpcReduction="2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Accumulate Route (A): </a:t>
            </a:r>
          </a:p>
          <a:p>
            <a:pPr marL="742950" lvl="2" indent="-342900"/>
            <a:r>
              <a:rPr lang="en-US" dirty="0" smtClean="0"/>
              <a:t>Relevant only if the MO is a Measurement Request that travels along a hop-by-hop route represented by a local </a:t>
            </a:r>
            <a:r>
              <a:rPr lang="en-US" dirty="0" err="1" smtClean="0"/>
              <a:t>RPLInstanceID</a:t>
            </a:r>
            <a:r>
              <a:rPr lang="en-US" dirty="0" smtClean="0"/>
              <a:t>. </a:t>
            </a:r>
          </a:p>
          <a:p>
            <a:pPr marL="742950" lvl="2" indent="-342900"/>
            <a:r>
              <a:rPr lang="en-US" dirty="0" smtClean="0"/>
              <a:t>Indicates if the Measurement Request MUST accumulate a source route for use by the target to send the Measurement Reply back to the origin. 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Reverse (R): </a:t>
            </a:r>
          </a:p>
          <a:p>
            <a:pPr marL="742950" lvl="2" indent="-342900"/>
            <a:r>
              <a:rPr lang="en-US" dirty="0" smtClean="0"/>
              <a:t>Relevant only if the MO is a Measurement Request that travels along a source route, specified in the Address vector. </a:t>
            </a:r>
          </a:p>
          <a:p>
            <a:pPr marL="742950" lvl="2" indent="-342900"/>
            <a:r>
              <a:rPr lang="en-US" dirty="0" smtClean="0"/>
              <a:t>Indicates if the Address vector contains a complete source route from the origin to the target, which can be used, after reversal, by the target to source route the Measurement Reply message back to the origin. 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Num: </a:t>
            </a:r>
          </a:p>
          <a:p>
            <a:pPr marL="742950" lvl="2" indent="-342900"/>
            <a:r>
              <a:rPr lang="en-US" dirty="0" smtClean="0"/>
              <a:t>Indicates the number of fields in the Address vector. 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Index: </a:t>
            </a:r>
          </a:p>
          <a:p>
            <a:pPr marL="742950" lvl="2" indent="-342900"/>
            <a:r>
              <a:rPr lang="en-US" dirty="0" smtClean="0"/>
              <a:t>If the Measurement Request is traveling along a source route , this field indicates the index in the Address vector of the next hop on the route. </a:t>
            </a:r>
          </a:p>
          <a:p>
            <a:pPr marL="742950" lvl="2" indent="-342900"/>
            <a:r>
              <a:rPr lang="en-US" dirty="0" smtClean="0"/>
              <a:t>If the Measurement Request is accumulating the reverse route, this field indicates the index in the Address vector where the next address must be stored. 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Measurement Object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 lnSpcReduction="1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Origin Address: </a:t>
            </a:r>
          </a:p>
          <a:p>
            <a:pPr marL="742950" lvl="2" indent="-342900"/>
            <a:r>
              <a:rPr lang="en-US" dirty="0" smtClean="0"/>
              <a:t>An IPv6 address of the origin. Also indicates the DODAGID if the MO travels on a P2P-RPL route. </a:t>
            </a:r>
            <a:r>
              <a:rPr lang="en-US" dirty="0" smtClean="0"/>
              <a:t> </a:t>
            </a:r>
            <a:r>
              <a:rPr lang="en-US" dirty="0" err="1" smtClean="0"/>
              <a:t>Compr</a:t>
            </a:r>
            <a:r>
              <a:rPr lang="en-US" dirty="0" smtClean="0"/>
              <a:t> number of prefix octets elided. </a:t>
            </a:r>
            <a:endParaRPr lang="en-US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Target Address: </a:t>
            </a:r>
          </a:p>
          <a:p>
            <a:pPr marL="742950" lvl="2" indent="-342900"/>
            <a:r>
              <a:rPr lang="en-US" dirty="0" smtClean="0"/>
              <a:t>An IPv6 address of the target after eliding </a:t>
            </a:r>
            <a:r>
              <a:rPr lang="en-US" dirty="0" err="1" smtClean="0"/>
              <a:t>Compr</a:t>
            </a:r>
            <a:r>
              <a:rPr lang="en-US" dirty="0" smtClean="0"/>
              <a:t> number of prefix octets.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Address[1..Num]: </a:t>
            </a:r>
          </a:p>
          <a:p>
            <a:pPr marL="742950" lvl="2" indent="-342900"/>
            <a:r>
              <a:rPr lang="en-US" dirty="0" smtClean="0"/>
              <a:t>A vector of IPv6 addresses (with </a:t>
            </a:r>
            <a:r>
              <a:rPr lang="en-US" dirty="0" err="1" smtClean="0"/>
              <a:t>Compr</a:t>
            </a:r>
            <a:r>
              <a:rPr lang="en-US" dirty="0" smtClean="0"/>
              <a:t> number of prefix octets elided) representing a (partial) route from the origin to the target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Metric Container Options: </a:t>
            </a:r>
          </a:p>
          <a:p>
            <a:pPr marL="742950" lvl="2" indent="-342900"/>
            <a:r>
              <a:rPr lang="en-US" dirty="0" smtClean="0"/>
              <a:t>An MO MUST contain one or more Metric Container options to accumulate routing metric values for the route being measured.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659</Words>
  <Application>Microsoft Office PowerPoint</Application>
  <PresentationFormat>On-screen Show (4:3)</PresentationFormat>
  <Paragraphs>43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A Mechanism to Measure the Quality of a Point-to-point Route in a Low Power and Lossy Network  draft-ietf-roll-p2p-measurement-01 </vt:lpstr>
      <vt:lpstr>Introduction</vt:lpstr>
      <vt:lpstr>Functional Overview</vt:lpstr>
      <vt:lpstr>The Measurement Object (MO)</vt:lpstr>
      <vt:lpstr>The Measurement Object</vt:lpstr>
      <vt:lpstr>The Measurement Object</vt:lpstr>
      <vt:lpstr>The Measurement Object</vt:lpstr>
    </vt:vector>
  </TitlesOfParts>
  <Company>uwm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Mechanism to Measure the Quality of a Point-to-point Route in a Low Power and Lossy Network  draft-ietf-roll-p2p-measurement-01 </dc:title>
  <dc:creator>Mukul Goyal</dc:creator>
  <cp:lastModifiedBy>Mukul Goyal</cp:lastModifiedBy>
  <cp:revision>51</cp:revision>
  <dcterms:created xsi:type="dcterms:W3CDTF">2011-07-26T23:01:42Z</dcterms:created>
  <dcterms:modified xsi:type="dcterms:W3CDTF">2011-07-28T14:39:51Z</dcterms:modified>
</cp:coreProperties>
</file>