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BEE76-C2CC-4466-8E04-56DA739C3974}" type="datetimeFigureOut">
              <a:rPr lang="en-US" smtClean="0"/>
              <a:t>7/26/2011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9AFE9-948F-41C7-9B83-6273F13E98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BEE76-C2CC-4466-8E04-56DA739C3974}" type="datetimeFigureOut">
              <a:rPr lang="en-US" smtClean="0"/>
              <a:t>7/26/2011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9AFE9-948F-41C7-9B83-6273F13E98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BEE76-C2CC-4466-8E04-56DA739C3974}" type="datetimeFigureOut">
              <a:rPr lang="en-US" smtClean="0"/>
              <a:t>7/26/2011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9AFE9-948F-41C7-9B83-6273F13E98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BEE76-C2CC-4466-8E04-56DA739C3974}" type="datetimeFigureOut">
              <a:rPr lang="en-US" smtClean="0"/>
              <a:t>7/26/2011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9AFE9-948F-41C7-9B83-6273F13E98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BEE76-C2CC-4466-8E04-56DA739C3974}" type="datetimeFigureOut">
              <a:rPr lang="en-US" smtClean="0"/>
              <a:t>7/26/2011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9AFE9-948F-41C7-9B83-6273F13E98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BEE76-C2CC-4466-8E04-56DA739C3974}" type="datetimeFigureOut">
              <a:rPr lang="en-US" smtClean="0"/>
              <a:t>7/26/2011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9AFE9-948F-41C7-9B83-6273F13E98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BEE76-C2CC-4466-8E04-56DA739C3974}" type="datetimeFigureOut">
              <a:rPr lang="en-US" smtClean="0"/>
              <a:t>7/26/2011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9AFE9-948F-41C7-9B83-6273F13E98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BEE76-C2CC-4466-8E04-56DA739C3974}" type="datetimeFigureOut">
              <a:rPr lang="en-US" smtClean="0"/>
              <a:t>7/26/2011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9AFE9-948F-41C7-9B83-6273F13E98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BEE76-C2CC-4466-8E04-56DA739C3974}" type="datetimeFigureOut">
              <a:rPr lang="en-US" smtClean="0"/>
              <a:t>7/26/2011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9AFE9-948F-41C7-9B83-6273F13E98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BEE76-C2CC-4466-8E04-56DA739C3974}" type="datetimeFigureOut">
              <a:rPr lang="en-US" smtClean="0"/>
              <a:t>7/26/2011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9AFE9-948F-41C7-9B83-6273F13E98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BEE76-C2CC-4466-8E04-56DA739C3974}" type="datetimeFigureOut">
              <a:rPr lang="en-US" smtClean="0"/>
              <a:t>7/26/2011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9AFE9-948F-41C7-9B83-6273F13E98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DBEE76-C2CC-4466-8E04-56DA739C3974}" type="datetimeFigureOut">
              <a:rPr lang="en-US" smtClean="0"/>
              <a:t>7/26/2011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B9AFE9-948F-41C7-9B83-6273F13E98D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#ref-I-D.ietf-roll-routing-metrics"/><Relationship Id="rId2" Type="http://schemas.openxmlformats.org/officeDocument/2006/relationships/hyperlink" Target="#ref-I-D.ietf-roll-routing-metrics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hyperlink" Target="#ref-I-D.ietf-roll-routing-metrics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#ref-I-D.ietf-roll-routing-metrics"/><Relationship Id="rId2" Type="http://schemas.openxmlformats.org/officeDocument/2006/relationships/hyperlink" Target="#ref-I-D.ietf-roll-routing-metrics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hyperlink" Target="#ref-I-D.ietf-roll-routing-metrics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The Direction Field in Routing Metric/Constraint Objects Used in RPL</a:t>
            </a:r>
            <a:br>
              <a:rPr lang="en-US" b="1" dirty="0"/>
            </a:br>
            <a:r>
              <a:rPr lang="en-US" b="1" dirty="0" smtClean="0"/>
              <a:t>draft-goyal-roll-metrics-direction-00</a:t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Mukul</a:t>
            </a:r>
            <a:r>
              <a:rPr lang="en-US" dirty="0" smtClean="0"/>
              <a:t> </a:t>
            </a:r>
            <a:r>
              <a:rPr lang="en-US" dirty="0" err="1" smtClean="0"/>
              <a:t>Goyal</a:t>
            </a:r>
            <a:endParaRPr lang="en-US" dirty="0" smtClean="0"/>
          </a:p>
          <a:p>
            <a:r>
              <a:rPr lang="en-US" dirty="0" smtClean="0"/>
              <a:t>University of Wisconsin Milwaukee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Asymmetric links are a common observation in LLNs. </a:t>
            </a:r>
          </a:p>
          <a:p>
            <a:r>
              <a:rPr lang="en-US" dirty="0" smtClean="0"/>
              <a:t>Many link-level routing metrics have a directional aspect. </a:t>
            </a:r>
          </a:p>
          <a:p>
            <a:r>
              <a:rPr lang="en-US" dirty="0" smtClean="0"/>
              <a:t>Not always desirable to calculate a link-level metric in bidirectional manner. For example,</a:t>
            </a:r>
          </a:p>
          <a:p>
            <a:pPr lvl="1"/>
            <a:r>
              <a:rPr lang="en-US" dirty="0" smtClean="0"/>
              <a:t>if a DAG is built for low latency communication to the DAG root, the link latency must be measured in Up direction</a:t>
            </a:r>
          </a:p>
          <a:p>
            <a:pPr lvl="1"/>
            <a:r>
              <a:rPr lang="en-US" dirty="0" smtClean="0"/>
              <a:t>if a temporary DAG is being constructed to discover a point-to-point route towards a destination, the routing metric must be measured in Down direction.</a:t>
            </a:r>
          </a:p>
          <a:p>
            <a:r>
              <a:rPr lang="en-US" dirty="0" smtClean="0"/>
              <a:t>Useful to specify the directional aspect within the routing metric/constraint.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Direction Field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4191000"/>
            <a:ext cx="8686800" cy="25146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This document defines a Direction field inside the Routing Metric/Constraint object header in two previously reserved bits. </a:t>
            </a:r>
          </a:p>
          <a:p>
            <a:r>
              <a:rPr lang="en-US" dirty="0" smtClean="0"/>
              <a:t>The modified Routing Metric/Constraint object header is backward compatible with its definition in [</a:t>
            </a:r>
            <a:r>
              <a:rPr lang="en-US" dirty="0" smtClean="0">
                <a:hlinkClick r:id="rId2" action="ppaction://hlinkfile"/>
              </a:rPr>
              <a:t>I-</a:t>
            </a:r>
            <a:r>
              <a:rPr lang="en-US" dirty="0" err="1" smtClean="0">
                <a:hlinkClick r:id="rId3" action="ppaction://hlinkfile"/>
              </a:rPr>
              <a:t>D.ietf</a:t>
            </a:r>
            <a:r>
              <a:rPr lang="en-US" dirty="0" smtClean="0">
                <a:hlinkClick r:id="rId4" action="ppaction://hlinkfile"/>
              </a:rPr>
              <a:t>-roll-routing-metrics</a:t>
            </a:r>
            <a:r>
              <a:rPr lang="en-US" dirty="0" smtClean="0"/>
              <a:t>].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" y="1219200"/>
            <a:ext cx="89916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Direction Field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3962400"/>
            <a:ext cx="8686800" cy="28956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The Direction field is a 2-bit field that indicates the direction associated with the routing metric/constraint: </a:t>
            </a:r>
          </a:p>
          <a:p>
            <a:pPr lvl="1"/>
            <a:r>
              <a:rPr lang="en-US" dirty="0" smtClean="0"/>
              <a:t>D = 0x00: undefined</a:t>
            </a:r>
          </a:p>
          <a:p>
            <a:pPr lvl="1"/>
            <a:r>
              <a:rPr lang="en-US" dirty="0" smtClean="0"/>
              <a:t>D = 0x01: Up</a:t>
            </a:r>
          </a:p>
          <a:p>
            <a:pPr lvl="1"/>
            <a:r>
              <a:rPr lang="en-US" dirty="0" smtClean="0"/>
              <a:t>D = 0x02: Down</a:t>
            </a:r>
          </a:p>
          <a:p>
            <a:pPr lvl="1"/>
            <a:r>
              <a:rPr lang="en-US" dirty="0" smtClean="0"/>
              <a:t>D = 0x03: Bidirectional. </a:t>
            </a:r>
          </a:p>
          <a:p>
            <a:r>
              <a:rPr lang="en-US" dirty="0" smtClean="0"/>
              <a:t>If the D field has value 0x00, the direction associated with the routing metric/constraint is undefined as in [</a:t>
            </a:r>
            <a:r>
              <a:rPr lang="en-US" dirty="0" smtClean="0">
                <a:hlinkClick r:id="rId2" action="ppaction://hlinkfile"/>
              </a:rPr>
              <a:t>I-</a:t>
            </a:r>
            <a:r>
              <a:rPr lang="en-US" dirty="0" err="1" smtClean="0">
                <a:hlinkClick r:id="rId3" action="ppaction://hlinkfile"/>
              </a:rPr>
              <a:t>D.ietf</a:t>
            </a:r>
            <a:r>
              <a:rPr lang="en-US" dirty="0" smtClean="0">
                <a:hlinkClick r:id="rId4" action="ppaction://hlinkfile"/>
              </a:rPr>
              <a:t>-roll-routing-metrics</a:t>
            </a:r>
            <a:r>
              <a:rPr lang="en-US" dirty="0" smtClean="0"/>
              <a:t>]. </a:t>
            </a:r>
          </a:p>
          <a:p>
            <a:r>
              <a:rPr lang="en-US" dirty="0" smtClean="0"/>
              <a:t>A value 0x00 for the D field may be suitable for node-level routing metrics/constraints.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" y="1219200"/>
            <a:ext cx="89916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Rules associated with D field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763000" cy="50292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A routing metric/constraint object MUST be measured/evaluated in accordance with its D field value if defined. </a:t>
            </a:r>
          </a:p>
          <a:p>
            <a:r>
              <a:rPr lang="en-US" dirty="0" smtClean="0"/>
              <a:t>In case, an RPL node can not measure/evaluate the routing metric/constraint object in the specified direction, the following rules MUST be applied: </a:t>
            </a:r>
          </a:p>
          <a:p>
            <a:pPr lvl="1"/>
            <a:r>
              <a:rPr lang="en-US" dirty="0" smtClean="0"/>
              <a:t>If the object is a recorded metric, i.e., has C=0 and R=1 fields, the RPL node MUST set the P flag inside the object, thereby indicating the partial nature of the recorded metric. </a:t>
            </a:r>
          </a:p>
          <a:p>
            <a:pPr lvl="1"/>
            <a:r>
              <a:rPr lang="en-US" dirty="0" smtClean="0"/>
              <a:t>If the object is an aggregated metric, i.e., has C=0 and R=0 fields, the RPL node MUST drop the DIO containing the object. </a:t>
            </a:r>
          </a:p>
          <a:p>
            <a:pPr lvl="1"/>
            <a:r>
              <a:rPr lang="en-US" dirty="0" smtClean="0"/>
              <a:t>If the object is a mandatory constraint, i.e., has C=1 and O=0 fields, the RPL node MUST drop the DIO containing the object. </a:t>
            </a:r>
          </a:p>
          <a:p>
            <a:pPr lvl="1"/>
            <a:r>
              <a:rPr lang="en-US" dirty="0" smtClean="0"/>
              <a:t>If the object is an optional constraint, i.e., has C=1 and O=1 fields, the RPL node MAY drop the DIO containing the object or it MAY continue processing rest of the DIO ignoring this object.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403</Words>
  <Application>Microsoft Office PowerPoint</Application>
  <PresentationFormat>On-screen Show (4:3)</PresentationFormat>
  <Paragraphs>28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The Direction Field in Routing Metric/Constraint Objects Used in RPL draft-goyal-roll-metrics-direction-00 </vt:lpstr>
      <vt:lpstr>Introduction</vt:lpstr>
      <vt:lpstr>The Direction Field</vt:lpstr>
      <vt:lpstr>The Direction Field</vt:lpstr>
      <vt:lpstr>Rules associated with D field</vt:lpstr>
    </vt:vector>
  </TitlesOfParts>
  <Company>uwm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Direction Field in Routing Metric/Constraint Objects Used in RPL draft-goyal-roll-metrics-direction-00 </dc:title>
  <dc:creator>Mukul Goyal</dc:creator>
  <cp:lastModifiedBy>Mukul Goyal</cp:lastModifiedBy>
  <cp:revision>15</cp:revision>
  <dcterms:created xsi:type="dcterms:W3CDTF">2011-07-26T07:43:49Z</dcterms:created>
  <dcterms:modified xsi:type="dcterms:W3CDTF">2011-07-26T09:48:28Z</dcterms:modified>
</cp:coreProperties>
</file>