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CBD53-A8A0-4309-BF8F-10A35931C2F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A15D6-09BA-4605-B0EA-D155455695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Identifying Defunct DAGs in RPL</a:t>
            </a:r>
            <a:br>
              <a:rPr lang="en-US" b="1" dirty="0"/>
            </a:br>
            <a:r>
              <a:rPr lang="en-US" b="1" dirty="0"/>
              <a:t>draft-goyal-roll-defunct-dags-00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Mukul</a:t>
            </a:r>
            <a:r>
              <a:rPr lang="en-US" dirty="0" smtClean="0"/>
              <a:t> </a:t>
            </a:r>
            <a:r>
              <a:rPr lang="en-US" dirty="0" err="1" smtClean="0"/>
              <a:t>Goyal</a:t>
            </a:r>
            <a:endParaRPr lang="en-US" dirty="0" smtClean="0"/>
          </a:p>
          <a:p>
            <a:r>
              <a:rPr lang="en-US" dirty="0" smtClean="0"/>
              <a:t>University of Wisconsin Milwaukee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Need a mechanism that allows a node to identify defunct DAGs and delete the state it maintains for such DAGs.</a:t>
            </a:r>
          </a:p>
          <a:p>
            <a:r>
              <a:rPr lang="en-US" dirty="0" smtClean="0"/>
              <a:t>Specify a “no inconsistency”  flag inside a DIS.</a:t>
            </a:r>
          </a:p>
          <a:p>
            <a:r>
              <a:rPr lang="en-US" dirty="0" smtClean="0"/>
              <a:t>With “no inconsistency “ flag set, a multicast DIS would not lead to the reset of trickle timers in the receiving RPL routers.</a:t>
            </a:r>
          </a:p>
          <a:p>
            <a:r>
              <a:rPr lang="en-US" dirty="0" smtClean="0"/>
              <a:t>Same mechanism specified in draft-dejean-roll-selective-dis-00 (“Selective DIS for RPL”)</a:t>
            </a:r>
          </a:p>
          <a:p>
            <a:r>
              <a:rPr lang="en-US" dirty="0" smtClean="0"/>
              <a:t>Plan to merge the two documents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does a node remove a neighbor from the parent set for a DAG?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When the DAG’s life time is over. </a:t>
            </a:r>
          </a:p>
          <a:p>
            <a:r>
              <a:rPr lang="en-US" dirty="0" smtClean="0"/>
              <a:t>When the neighbor is no longer reachable</a:t>
            </a:r>
          </a:p>
          <a:p>
            <a:r>
              <a:rPr lang="en-US" dirty="0" smtClean="0"/>
              <a:t>When the neighbor advertises in its DIO an infinite rank in the DAG</a:t>
            </a:r>
          </a:p>
          <a:p>
            <a:r>
              <a:rPr lang="en-US" dirty="0" smtClean="0"/>
              <a:t>When keeping the neighbor as a parent would required the node to increase its rank beyond </a:t>
            </a:r>
            <a:r>
              <a:rPr lang="en-US" sz="2400" dirty="0" err="1" smtClean="0"/>
              <a:t>L+DAGMaxRankIncrease</a:t>
            </a:r>
            <a:r>
              <a:rPr lang="en-US" sz="2400" dirty="0" smtClean="0"/>
              <a:t> </a:t>
            </a:r>
          </a:p>
          <a:p>
            <a:pPr lvl="1"/>
            <a:r>
              <a:rPr lang="en-US" sz="2000" dirty="0" smtClean="0"/>
              <a:t>L is the minimum rank the node had in the DAG</a:t>
            </a:r>
          </a:p>
          <a:p>
            <a:r>
              <a:rPr lang="en-US" dirty="0" smtClean="0"/>
              <a:t>When the neighbor advertises in its DIO membership in a different DAG within the same RPL Instance, where a different DAG is </a:t>
            </a:r>
            <a:r>
              <a:rPr lang="en-US" dirty="0" smtClean="0"/>
              <a:t>recognized </a:t>
            </a:r>
            <a:r>
              <a:rPr lang="en-US" dirty="0" smtClean="0"/>
              <a:t>by a different DODAGID or a different </a:t>
            </a:r>
            <a:r>
              <a:rPr lang="en-US" dirty="0" err="1" smtClean="0"/>
              <a:t>DODAGVersionNumber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node may fail to remove a neighbor from parent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node fails to receive the neighbor's DIOs advertising an increased rank or the neighbor's membership in a different DAG</a:t>
            </a:r>
          </a:p>
          <a:p>
            <a:r>
              <a:rPr lang="en-US" dirty="0" smtClean="0"/>
              <a:t>The node may not check the neighbor's </a:t>
            </a:r>
            <a:r>
              <a:rPr lang="en-US" dirty="0" err="1" smtClean="0"/>
              <a:t>unreachability</a:t>
            </a:r>
            <a:r>
              <a:rPr lang="en-US" dirty="0" smtClean="0"/>
              <a:t> for a long time. </a:t>
            </a:r>
          </a:p>
          <a:p>
            <a:pPr lvl="1"/>
            <a:r>
              <a:rPr lang="en-US" dirty="0" smtClean="0"/>
              <a:t>RPL is proactive, hence the lack of data traffic using a DAG can not be considered a reliable indication of the DAG's </a:t>
            </a:r>
            <a:r>
              <a:rPr lang="en-US" dirty="0" err="1" smtClean="0"/>
              <a:t>defunction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Trickle timer based control of DIO transmissions means the possibility of an indefinite delay in the receipt of a new DIO from a functional DAG parent.</a:t>
            </a:r>
          </a:p>
          <a:p>
            <a:r>
              <a:rPr lang="en-US" dirty="0" smtClean="0"/>
              <a:t>In such cases, a node would continue to consider itself attached to a DAG even if all its parents in the DAG are unreachable or have moved to different DAGs.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Need a mechanism to identify defunct DAGs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unicast</a:t>
            </a:r>
            <a:r>
              <a:rPr lang="en-US" dirty="0" smtClean="0"/>
              <a:t> DIS to query individual parents may be expensive.</a:t>
            </a:r>
          </a:p>
          <a:p>
            <a:r>
              <a:rPr lang="en-US" dirty="0" smtClean="0"/>
              <a:t>Hence, the mechanism specified in this document is based on the use of a multicast DIS message to solicit DIOs about a DAG suspected of </a:t>
            </a:r>
            <a:r>
              <a:rPr lang="en-US" dirty="0" err="1" smtClean="0"/>
              <a:t>defunction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 per RPL specs, receipt of a multicast DIS is treated as an inconsistency and causes the reset of Trickle timer.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Inconsistency Flag in DIS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27733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On receiving a </a:t>
            </a:r>
            <a:r>
              <a:rPr lang="en-US" dirty="0" err="1" smtClean="0"/>
              <a:t>unicast</a:t>
            </a:r>
            <a:r>
              <a:rPr lang="en-US" dirty="0" smtClean="0"/>
              <a:t>/multicast DIS with N flag set, </a:t>
            </a:r>
          </a:p>
          <a:p>
            <a:pPr lvl="1"/>
            <a:r>
              <a:rPr lang="en-US" dirty="0" smtClean="0"/>
              <a:t>an RPL node MUST NOT reset the trickle timers for the DAGs that match the DIS predicates. </a:t>
            </a:r>
          </a:p>
          <a:p>
            <a:pPr lvl="1"/>
            <a:r>
              <a:rPr lang="en-US" dirty="0" smtClean="0"/>
              <a:t>For each DAG matching the predicates of a multicast DIS, an RPL node MUST schedule a DIO transmission after a time duration between </a:t>
            </a:r>
            <a:r>
              <a:rPr lang="en-US" dirty="0" err="1" smtClean="0"/>
              <a:t>Imin</a:t>
            </a:r>
            <a:r>
              <a:rPr lang="en-US" dirty="0" smtClean="0"/>
              <a:t>/2 and </a:t>
            </a:r>
            <a:r>
              <a:rPr lang="en-US" dirty="0" err="1" smtClean="0"/>
              <a:t>Imin</a:t>
            </a:r>
            <a:r>
              <a:rPr lang="en-US" dirty="0" smtClean="0"/>
              <a:t>, where </a:t>
            </a:r>
            <a:r>
              <a:rPr lang="en-US" dirty="0" err="1" smtClean="0"/>
              <a:t>Imin</a:t>
            </a:r>
            <a:r>
              <a:rPr lang="en-US" dirty="0" smtClean="0"/>
              <a:t> is the minimum Trickle interval size </a:t>
            </a:r>
          </a:p>
          <a:p>
            <a:pPr lvl="1"/>
            <a:r>
              <a:rPr lang="en-US" dirty="0" smtClean="0"/>
              <a:t>For each DAG matching the predicates of a </a:t>
            </a:r>
            <a:r>
              <a:rPr lang="en-US" dirty="0" err="1" smtClean="0"/>
              <a:t>unicast</a:t>
            </a:r>
            <a:r>
              <a:rPr lang="en-US" dirty="0" smtClean="0"/>
              <a:t> DIS received with N flag set, an RPL node MUST immediately generate a DIO.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raft-</a:t>
            </a:r>
            <a:r>
              <a:rPr lang="en-US" dirty="0" err="1" smtClean="0"/>
              <a:t>dejean</a:t>
            </a:r>
            <a:r>
              <a:rPr lang="en-US" dirty="0" smtClean="0"/>
              <a:t>-roll-selective-</a:t>
            </a:r>
            <a:r>
              <a:rPr lang="en-US" dirty="0" err="1" smtClean="0"/>
              <a:t>dis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“No Inconsistency” flag is same in operation as “Leaf Node” flag proposed in draft-</a:t>
            </a:r>
            <a:r>
              <a:rPr lang="en-US" dirty="0" err="1" smtClean="0"/>
              <a:t>dejean</a:t>
            </a:r>
            <a:r>
              <a:rPr lang="en-US" dirty="0" smtClean="0"/>
              <a:t>-roll-selective-</a:t>
            </a:r>
            <a:r>
              <a:rPr lang="en-US" dirty="0" err="1" smtClean="0"/>
              <a:t>dis</a:t>
            </a:r>
            <a:endParaRPr lang="en-US" dirty="0" smtClean="0"/>
          </a:p>
          <a:p>
            <a:r>
              <a:rPr lang="en-US" dirty="0" smtClean="0"/>
              <a:t>Nodes responding to a DIS with “Leaf Node” flag set MUST send a </a:t>
            </a:r>
            <a:r>
              <a:rPr lang="en-US" dirty="0" err="1" smtClean="0"/>
              <a:t>unicast</a:t>
            </a:r>
            <a:r>
              <a:rPr lang="en-US" dirty="0" smtClean="0"/>
              <a:t> DIO</a:t>
            </a:r>
          </a:p>
          <a:p>
            <a:pPr lvl="1"/>
            <a:r>
              <a:rPr lang="en-US" dirty="0" err="1" smtClean="0"/>
              <a:t>Unicast</a:t>
            </a:r>
            <a:r>
              <a:rPr lang="en-US" dirty="0" smtClean="0"/>
              <a:t> DIO MUST include a Configuration option.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dejean</a:t>
            </a:r>
            <a:r>
              <a:rPr lang="en-US" dirty="0" smtClean="0"/>
              <a:t>-roll-selective-</a:t>
            </a:r>
            <a:r>
              <a:rPr lang="en-US" dirty="0" err="1" smtClean="0"/>
              <a:t>dis</a:t>
            </a:r>
            <a:r>
              <a:rPr lang="en-US" dirty="0" smtClean="0"/>
              <a:t> defines a “Response Spreading” option that specifies the time interval over which the DIO responses must be spread.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Identifying A Defunct </a:t>
            </a:r>
            <a:r>
              <a:rPr lang="en-US" b="1" dirty="0" smtClean="0"/>
              <a:t>DAG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When an RPL node has not received a DIO from any of its parents in a DAG for more than </a:t>
            </a:r>
            <a:r>
              <a:rPr lang="en-US" dirty="0" err="1" smtClean="0"/>
              <a:t>MaxSilence</a:t>
            </a:r>
            <a:r>
              <a:rPr lang="en-US" dirty="0" smtClean="0"/>
              <a:t>*Imax seconds</a:t>
            </a:r>
          </a:p>
          <a:p>
            <a:pPr lvl="1"/>
            <a:r>
              <a:rPr lang="en-US" dirty="0" smtClean="0"/>
              <a:t>The node MUST generate a multicast DIS message that carries a Solicited Information option and has N flag set. </a:t>
            </a:r>
          </a:p>
          <a:p>
            <a:pPr lvl="1"/>
            <a:r>
              <a:rPr lang="en-US" dirty="0" smtClean="0"/>
              <a:t>The Solicited Information option MUST have the I and D flags set and the </a:t>
            </a:r>
            <a:r>
              <a:rPr lang="en-US" dirty="0" err="1" smtClean="0"/>
              <a:t>RPLInstanceID</a:t>
            </a:r>
            <a:r>
              <a:rPr lang="en-US" dirty="0" smtClean="0"/>
              <a:t>/DODAGID fields MUST be set to values identifying the DAG. </a:t>
            </a:r>
          </a:p>
          <a:p>
            <a:pPr lvl="1"/>
            <a:r>
              <a:rPr lang="en-US" dirty="0" smtClean="0"/>
              <a:t>The V flag inside the Solicited Information option SHOULD NOT be set so as to allow neighbors to send DIOs advertising the latest version of the DAG. </a:t>
            </a:r>
            <a:endParaRPr lang="en-US" dirty="0"/>
          </a:p>
          <a:p>
            <a:pPr lvl="1"/>
            <a:r>
              <a:rPr lang="en-US" dirty="0" smtClean="0"/>
              <a:t>After sending the DIS, the node MUST wait for </a:t>
            </a:r>
            <a:r>
              <a:rPr lang="en-US" dirty="0" err="1" smtClean="0"/>
              <a:t>Imin</a:t>
            </a:r>
            <a:r>
              <a:rPr lang="en-US" dirty="0" smtClean="0"/>
              <a:t> duration to receive the DIOs generates by its neighbors.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Identifying A Defunct DAG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953000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At the conclusion of the wait period: </a:t>
            </a:r>
          </a:p>
          <a:p>
            <a:pPr marL="742950" lvl="2" indent="-342900"/>
            <a:r>
              <a:rPr lang="en-US" dirty="0" smtClean="0"/>
              <a:t>If the node has received one or more DIOs advertising newer version(s) of the DAG, it MUST join the latest version of the DAG, select a new parent set among the neighbors advertising the latest DAG version and mark the DAG status as functional. </a:t>
            </a:r>
          </a:p>
          <a:p>
            <a:pPr marL="742950" lvl="2" indent="-342900"/>
            <a:r>
              <a:rPr lang="en-US" dirty="0" smtClean="0"/>
              <a:t>Otherwise, if the node has not received a DIO advertising the current version of the DAG from a neighbor in the parent set, it MUST remove that neighbor from the parent set. </a:t>
            </a:r>
          </a:p>
          <a:p>
            <a:pPr marL="742950" lvl="2" indent="-342900"/>
            <a:r>
              <a:rPr lang="en-US" dirty="0" smtClean="0"/>
              <a:t>As a result, if the node has no parent left in the DAG, it MUST</a:t>
            </a:r>
          </a:p>
          <a:p>
            <a:pPr marL="1200150" lvl="3" indent="-342900"/>
            <a:r>
              <a:rPr lang="en-US" dirty="0" smtClean="0"/>
              <a:t>mark the DAG as defunct</a:t>
            </a:r>
          </a:p>
          <a:p>
            <a:pPr marL="1200150" lvl="3" indent="-342900"/>
            <a:r>
              <a:rPr lang="en-US" dirty="0" smtClean="0"/>
              <a:t>schedule the deletion of the state it has maintained for the DAG after </a:t>
            </a:r>
            <a:r>
              <a:rPr lang="en-US" dirty="0" err="1" smtClean="0"/>
              <a:t>DAGHoldTime</a:t>
            </a:r>
            <a:r>
              <a:rPr lang="en-US" dirty="0" smtClean="0"/>
              <a:t> duration. </a:t>
            </a:r>
          </a:p>
          <a:p>
            <a:pPr marL="342900" lvl="1" indent="-342900"/>
            <a:r>
              <a:rPr lang="en-US" dirty="0" smtClean="0"/>
              <a:t>An RPL node SHOULD check the functional status of a DAG it belongs to at least once every </a:t>
            </a:r>
            <a:r>
              <a:rPr lang="en-US" dirty="0" err="1" smtClean="0"/>
              <a:t>CheckDAGStatusTime</a:t>
            </a:r>
            <a:r>
              <a:rPr lang="en-US" dirty="0" smtClean="0"/>
              <a:t> interval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822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Identifying Defunct DAGs in RPL draft-goyal-roll-defunct-dags-00 </vt:lpstr>
      <vt:lpstr>Main Idea</vt:lpstr>
      <vt:lpstr>When does a node remove a neighbor from the parent set for a DAG?</vt:lpstr>
      <vt:lpstr>A node may fail to remove a neighbor from parent set</vt:lpstr>
      <vt:lpstr>Need a mechanism to identify defunct DAGs</vt:lpstr>
      <vt:lpstr>No Inconsistency Flag in DIS </vt:lpstr>
      <vt:lpstr>draft-dejean-roll-selective-dis</vt:lpstr>
      <vt:lpstr>Identifying A Defunct DAG</vt:lpstr>
      <vt:lpstr>Identifying A Defunct DAG</vt:lpstr>
    </vt:vector>
  </TitlesOfParts>
  <Company>uwm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Identifying Defunct DAGs in RPL draft-goyal-roll-defunct-dags-00 </dc:title>
  <dc:creator>Mukul Goyal</dc:creator>
  <cp:lastModifiedBy>Mukul Goyal</cp:lastModifiedBy>
  <cp:revision>52</cp:revision>
  <dcterms:created xsi:type="dcterms:W3CDTF">2011-07-25T13:22:23Z</dcterms:created>
  <dcterms:modified xsi:type="dcterms:W3CDTF">2011-07-28T15:03:01Z</dcterms:modified>
</cp:coreProperties>
</file>