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6090E88A-23DA-4804-9FFE-CE027FB0220E}" type="datetimeFigureOut">
              <a:rPr lang="en-US" smtClean="0"/>
              <a:t>7/28/2011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7D75DB1C-3CBB-4FE0-A6D4-B456AA9643B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90E88A-23DA-4804-9FFE-CE027FB0220E}" type="datetimeFigureOut">
              <a:rPr lang="en-US" smtClean="0"/>
              <a:t>7/28/2011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75DB1C-3CBB-4FE0-A6D4-B456AA9643B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90E88A-23DA-4804-9FFE-CE027FB0220E}" type="datetimeFigureOut">
              <a:rPr lang="en-US" smtClean="0"/>
              <a:t>7/28/2011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75DB1C-3CBB-4FE0-A6D4-B456AA9643B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6090E88A-23DA-4804-9FFE-CE027FB0220E}" type="datetimeFigureOut">
              <a:rPr lang="en-US" smtClean="0"/>
              <a:t>7/28/2011</a:t>
            </a:fld>
            <a:endParaRPr lang="en-US"/>
          </a:p>
        </p:txBody>
      </p:sp>
      <p:sp>
        <p:nvSpPr>
          <p:cNvPr id="9" name="Slide Number Placeholder 8"/>
          <p:cNvSpPr>
            <a:spLocks noGrp="1"/>
          </p:cNvSpPr>
          <p:nvPr>
            <p:ph type="sldNum" sz="quarter" idx="15"/>
          </p:nvPr>
        </p:nvSpPr>
        <p:spPr/>
        <p:txBody>
          <a:bodyPr rtlCol="0"/>
          <a:lstStyle/>
          <a:p>
            <a:fld id="{7D75DB1C-3CBB-4FE0-A6D4-B456AA9643BE}"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6090E88A-23DA-4804-9FFE-CE027FB0220E}" type="datetimeFigureOut">
              <a:rPr lang="en-US" smtClean="0"/>
              <a:t>7/28/2011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7D75DB1C-3CBB-4FE0-A6D4-B456AA9643B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090E88A-23DA-4804-9FFE-CE027FB0220E}" type="datetimeFigureOut">
              <a:rPr lang="en-US" smtClean="0"/>
              <a:t>7/28/2011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75DB1C-3CBB-4FE0-A6D4-B456AA9643BE}"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090E88A-23DA-4804-9FFE-CE027FB0220E}" type="datetimeFigureOut">
              <a:rPr lang="en-US" smtClean="0"/>
              <a:t>7/28/2011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75DB1C-3CBB-4FE0-A6D4-B456AA9643BE}"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6090E88A-23DA-4804-9FFE-CE027FB0220E}" type="datetimeFigureOut">
              <a:rPr lang="en-US" smtClean="0"/>
              <a:t>7/28/2011</a:t>
            </a:fld>
            <a:endParaRPr lang="en-US"/>
          </a:p>
        </p:txBody>
      </p:sp>
      <p:sp>
        <p:nvSpPr>
          <p:cNvPr id="7" name="Slide Number Placeholder 6"/>
          <p:cNvSpPr>
            <a:spLocks noGrp="1"/>
          </p:cNvSpPr>
          <p:nvPr>
            <p:ph type="sldNum" sz="quarter" idx="11"/>
          </p:nvPr>
        </p:nvSpPr>
        <p:spPr/>
        <p:txBody>
          <a:bodyPr rtlCol="0"/>
          <a:lstStyle/>
          <a:p>
            <a:fld id="{7D75DB1C-3CBB-4FE0-A6D4-B456AA9643BE}"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90E88A-23DA-4804-9FFE-CE027FB0220E}" type="datetimeFigureOut">
              <a:rPr lang="en-US" smtClean="0"/>
              <a:t>7/28/2011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75DB1C-3CBB-4FE0-A6D4-B456AA9643B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6090E88A-23DA-4804-9FFE-CE027FB0220E}" type="datetimeFigureOut">
              <a:rPr lang="en-US" smtClean="0"/>
              <a:t>7/28/2011</a:t>
            </a:fld>
            <a:endParaRPr lang="en-US"/>
          </a:p>
        </p:txBody>
      </p:sp>
      <p:sp>
        <p:nvSpPr>
          <p:cNvPr id="22" name="Slide Number Placeholder 21"/>
          <p:cNvSpPr>
            <a:spLocks noGrp="1"/>
          </p:cNvSpPr>
          <p:nvPr>
            <p:ph type="sldNum" sz="quarter" idx="15"/>
          </p:nvPr>
        </p:nvSpPr>
        <p:spPr/>
        <p:txBody>
          <a:bodyPr rtlCol="0"/>
          <a:lstStyle/>
          <a:p>
            <a:fld id="{7D75DB1C-3CBB-4FE0-A6D4-B456AA9643BE}"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6090E88A-23DA-4804-9FFE-CE027FB0220E}" type="datetimeFigureOut">
              <a:rPr lang="en-US" smtClean="0"/>
              <a:t>7/28/2011</a:t>
            </a:fld>
            <a:endParaRPr lang="en-US"/>
          </a:p>
        </p:txBody>
      </p:sp>
      <p:sp>
        <p:nvSpPr>
          <p:cNvPr id="18" name="Slide Number Placeholder 17"/>
          <p:cNvSpPr>
            <a:spLocks noGrp="1"/>
          </p:cNvSpPr>
          <p:nvPr>
            <p:ph type="sldNum" sz="quarter" idx="11"/>
          </p:nvPr>
        </p:nvSpPr>
        <p:spPr/>
        <p:txBody>
          <a:bodyPr rtlCol="0"/>
          <a:lstStyle/>
          <a:p>
            <a:fld id="{7D75DB1C-3CBB-4FE0-A6D4-B456AA9643BE}"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6090E88A-23DA-4804-9FFE-CE027FB0220E}" type="datetimeFigureOut">
              <a:rPr lang="en-US" smtClean="0"/>
              <a:t>7/28/2011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D75DB1C-3CBB-4FE0-A6D4-B456AA9643B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2" Type="http://schemas.openxmlformats.org/officeDocument/2006/relationships/hyperlink" Target="http://www.ietf.org/rfc/rfc5378.txt" TargetMode="External"/><Relationship Id="rId1" Type="http://schemas.openxmlformats.org/officeDocument/2006/relationships/slideLayout" Target="../slideLayouts/slideLayout2.xml"/><Relationship Id="rId4" Type="http://schemas.openxmlformats.org/officeDocument/2006/relationships/hyperlink" Target="http://www.ietf.org/rfc/rfc4879.txt"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tools.ietf.org/html?draft=draft-cbran-rtcweb-data" TargetMode="External"/><Relationship Id="rId3" Type="http://schemas.openxmlformats.org/officeDocument/2006/relationships/hyperlink" Target="http://tools.ietf.org/html?draft=draft-cbran-rtcweb-negotiation" TargetMode="External"/><Relationship Id="rId7" Type="http://schemas.openxmlformats.org/officeDocument/2006/relationships/hyperlink" Target="http://tools.ietf.org/html?draft=draft-cbran-rtcweb-nat" TargetMode="External"/><Relationship Id="rId2" Type="http://schemas.openxmlformats.org/officeDocument/2006/relationships/hyperlink" Target="http://tools.ietf.org/html?draft=draft-rosenberg-rtcweb-rtpmux" TargetMode="External"/><Relationship Id="rId1" Type="http://schemas.openxmlformats.org/officeDocument/2006/relationships/slideLayout" Target="../slideLayouts/slideLayout2.xml"/><Relationship Id="rId6" Type="http://schemas.openxmlformats.org/officeDocument/2006/relationships/hyperlink" Target="http://tools.ietf.org/html?draft=draft-kaufman-rtcweb-traversal" TargetMode="External"/><Relationship Id="rId11" Type="http://schemas.openxmlformats.org/officeDocument/2006/relationships/hyperlink" Target="http://tools.ietf.org/html?draft=draft-cbran-rtcweb-codec" TargetMode="External"/><Relationship Id="rId5" Type="http://schemas.openxmlformats.org/officeDocument/2006/relationships/hyperlink" Target="http://tools.ietf.org/html?draft=draft-cbran-rtcweb-media" TargetMode="External"/><Relationship Id="rId10" Type="http://schemas.openxmlformats.org/officeDocument/2006/relationships/hyperlink" Target="http://tools.ietf.org/html?draft=draft-wenger-rtcweb-layered-codec" TargetMode="External"/><Relationship Id="rId4" Type="http://schemas.openxmlformats.org/officeDocument/2006/relationships/hyperlink" Target="http://tools.ietf.org/html?draft=draft-perkins-rtcweb-rtp-usage" TargetMode="External"/><Relationship Id="rId9" Type="http://schemas.openxmlformats.org/officeDocument/2006/relationships/hyperlink" Target="http://tools.ietf.org/html?draft=draft-kaufman-rtp-compatible-dat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dirty="0" smtClean="0"/>
              <a:t>RTCWEB WG</a:t>
            </a:r>
            <a:endParaRPr lang="en-US" sz="5400" dirty="0"/>
          </a:p>
        </p:txBody>
      </p:sp>
      <p:sp>
        <p:nvSpPr>
          <p:cNvPr id="3" name="Subtitle 2"/>
          <p:cNvSpPr>
            <a:spLocks noGrp="1"/>
          </p:cNvSpPr>
          <p:nvPr>
            <p:ph type="subTitle" idx="1"/>
          </p:nvPr>
        </p:nvSpPr>
        <p:spPr/>
        <p:txBody>
          <a:bodyPr>
            <a:normAutofit lnSpcReduction="10000"/>
          </a:bodyPr>
          <a:lstStyle/>
          <a:p>
            <a:r>
              <a:rPr lang="en-US" dirty="0" smtClean="0"/>
              <a:t>Chairs:</a:t>
            </a:r>
          </a:p>
          <a:p>
            <a:r>
              <a:rPr lang="en-US" dirty="0" smtClean="0"/>
              <a:t>Cullen Jennings – Cisco</a:t>
            </a:r>
          </a:p>
          <a:p>
            <a:r>
              <a:rPr lang="en-US" dirty="0" smtClean="0"/>
              <a:t>Magnus Westerlund – Ericsson</a:t>
            </a:r>
          </a:p>
          <a:p>
            <a:r>
              <a:rPr lang="en-US" dirty="0" smtClean="0"/>
              <a:t>Ted </a:t>
            </a:r>
            <a:r>
              <a:rPr lang="en-US" dirty="0" err="1" smtClean="0"/>
              <a:t>Hardie</a:t>
            </a:r>
            <a:r>
              <a:rPr lang="en-US" dirty="0" smtClean="0"/>
              <a:t> – Google</a:t>
            </a:r>
          </a:p>
          <a:p>
            <a:endParaRPr lang="en-US" dirty="0"/>
          </a:p>
        </p:txBody>
      </p:sp>
    </p:spTree>
    <p:extLst>
      <p:ext uri="{BB962C8B-B14F-4D97-AF65-F5344CB8AC3E}">
        <p14:creationId xmlns:p14="http://schemas.microsoft.com/office/powerpoint/2010/main" val="8394762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Note Well</a:t>
            </a:r>
            <a:endParaRPr lang="en-US" sz="4000" dirty="0"/>
          </a:p>
        </p:txBody>
      </p:sp>
      <p:sp>
        <p:nvSpPr>
          <p:cNvPr id="3" name="Content Placeholder 2"/>
          <p:cNvSpPr>
            <a:spLocks noGrp="1"/>
          </p:cNvSpPr>
          <p:nvPr>
            <p:ph sz="quarter" idx="1"/>
          </p:nvPr>
        </p:nvSpPr>
        <p:spPr/>
        <p:txBody>
          <a:bodyPr>
            <a:normAutofit fontScale="92500" lnSpcReduction="10000"/>
          </a:bodyPr>
          <a:lstStyle/>
          <a:p>
            <a:r>
              <a:rPr lang="en-US" sz="1400" dirty="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lvl="1"/>
            <a:r>
              <a:rPr lang="en-US" sz="1400" dirty="0"/>
              <a:t>The IETF plenary session</a:t>
            </a:r>
          </a:p>
          <a:p>
            <a:pPr lvl="1"/>
            <a:r>
              <a:rPr lang="en-US" sz="1400" dirty="0"/>
              <a:t>The IESG, or any member thereof on behalf of the IESG</a:t>
            </a:r>
          </a:p>
          <a:p>
            <a:pPr lvl="1"/>
            <a:r>
              <a:rPr lang="en-US" sz="1400" dirty="0"/>
              <a:t>Any IETF mailing list, including the IETF list itself, any working group or design team list, or any other list functioning under IETF auspices </a:t>
            </a:r>
          </a:p>
          <a:p>
            <a:pPr lvl="1"/>
            <a:r>
              <a:rPr lang="en-US" sz="1400" dirty="0"/>
              <a:t>Any IETF working group or portion thereof</a:t>
            </a:r>
          </a:p>
          <a:p>
            <a:pPr lvl="1"/>
            <a:r>
              <a:rPr lang="en-US" sz="1400" dirty="0"/>
              <a:t>The IAB or any member thereof on behalf of the IAB</a:t>
            </a:r>
          </a:p>
          <a:p>
            <a:pPr lvl="1"/>
            <a:r>
              <a:rPr lang="en-US" sz="1400" dirty="0"/>
              <a:t>The RFC Editor or the Internet-Drafts function</a:t>
            </a:r>
          </a:p>
          <a:p>
            <a:r>
              <a:rPr lang="en-US" sz="1400" dirty="0"/>
              <a:t>All IETF Contributions are subject to the rules of </a:t>
            </a:r>
            <a:r>
              <a:rPr lang="en-US" sz="1400" dirty="0">
                <a:hlinkClick r:id="rId2" action="ppaction://hlinkfile"/>
              </a:rPr>
              <a:t>RFC 5378</a:t>
            </a:r>
            <a:r>
              <a:rPr lang="en-US" sz="1400" dirty="0"/>
              <a:t> and </a:t>
            </a:r>
            <a:r>
              <a:rPr lang="en-US" sz="1400" dirty="0">
                <a:hlinkClick r:id="rId3" action="ppaction://hlinkfile"/>
              </a:rPr>
              <a:t>RFC 3979</a:t>
            </a:r>
            <a:r>
              <a:rPr lang="en-US" sz="1400" dirty="0"/>
              <a:t> (updated by </a:t>
            </a:r>
            <a:r>
              <a:rPr lang="en-US" sz="1400" dirty="0">
                <a:hlinkClick r:id="rId4" action="ppaction://hlinkfile"/>
              </a:rPr>
              <a:t>RFC 4879</a:t>
            </a:r>
            <a:r>
              <a:rPr lang="en-US" sz="1400" dirty="0"/>
              <a:t>). </a:t>
            </a:r>
          </a:p>
          <a:p>
            <a:r>
              <a:rPr lang="en-US" sz="1400" dirty="0"/>
              <a:t>Statements made outside of an IETF session, mailing list or other function, that are clearly not intended to be input to an IETF activity, group or function, are not IETF Contributions in the context of this notice.</a:t>
            </a:r>
          </a:p>
          <a:p>
            <a:r>
              <a:rPr lang="en-US" sz="1400" dirty="0"/>
              <a:t>Please consult </a:t>
            </a:r>
            <a:r>
              <a:rPr lang="en-US" sz="1400" dirty="0">
                <a:hlinkClick r:id="rId2" action="ppaction://hlinkfile"/>
              </a:rPr>
              <a:t>RFC 5378</a:t>
            </a:r>
            <a:r>
              <a:rPr lang="en-US" sz="1400" dirty="0"/>
              <a:t> and </a:t>
            </a:r>
            <a:r>
              <a:rPr lang="en-US" sz="1400" dirty="0">
                <a:hlinkClick r:id="rId3" action="ppaction://hlinkfile"/>
              </a:rPr>
              <a:t>RFC 3979</a:t>
            </a:r>
            <a:r>
              <a:rPr lang="en-US" sz="1400" dirty="0"/>
              <a:t> for details.</a:t>
            </a:r>
          </a:p>
          <a:p>
            <a:r>
              <a:rPr lang="en-US" sz="1400" dirty="0"/>
              <a:t>A participant in any IETF activity is deemed to accept all IETF rules of process, as documented in Best Current Practices RFCs and IESG Statements.</a:t>
            </a:r>
          </a:p>
          <a:p>
            <a:r>
              <a:rPr lang="en-US" sz="1400" dirty="0"/>
              <a:t>A participant in any IETF activity acknowledges that written, audio and video records of meetings may be made and may be available to the public. </a:t>
            </a:r>
          </a:p>
        </p:txBody>
      </p:sp>
    </p:spTree>
    <p:extLst>
      <p:ext uri="{BB962C8B-B14F-4D97-AF65-F5344CB8AC3E}">
        <p14:creationId xmlns:p14="http://schemas.microsoft.com/office/powerpoint/2010/main" val="37297530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Agenda Thursday</a:t>
            </a:r>
            <a:endParaRPr lang="en-US" sz="4000" dirty="0"/>
          </a:p>
        </p:txBody>
      </p:sp>
      <p:sp>
        <p:nvSpPr>
          <p:cNvPr id="3" name="Content Placeholder 2"/>
          <p:cNvSpPr>
            <a:spLocks noGrp="1"/>
          </p:cNvSpPr>
          <p:nvPr>
            <p:ph sz="quarter" idx="1"/>
          </p:nvPr>
        </p:nvSpPr>
        <p:spPr/>
        <p:txBody>
          <a:bodyPr>
            <a:normAutofit fontScale="77500" lnSpcReduction="20000"/>
          </a:bodyPr>
          <a:lstStyle/>
          <a:p>
            <a:r>
              <a:rPr lang="sv-SE" dirty="0" smtClean="0"/>
              <a:t>13:00 Start </a:t>
            </a:r>
            <a:r>
              <a:rPr lang="sv-SE" dirty="0" err="1"/>
              <a:t>of</a:t>
            </a:r>
            <a:r>
              <a:rPr lang="sv-SE" dirty="0"/>
              <a:t> Session </a:t>
            </a:r>
            <a:r>
              <a:rPr lang="sv-SE" dirty="0" err="1"/>
              <a:t>two</a:t>
            </a:r>
            <a:r>
              <a:rPr lang="sv-SE" dirty="0"/>
              <a:t> (</a:t>
            </a:r>
            <a:r>
              <a:rPr lang="sv-SE" dirty="0" err="1"/>
              <a:t>Chairs</a:t>
            </a:r>
            <a:r>
              <a:rPr lang="sv-SE" dirty="0" smtClean="0"/>
              <a:t>)</a:t>
            </a:r>
          </a:p>
          <a:p>
            <a:r>
              <a:rPr lang="sv-SE" dirty="0" smtClean="0"/>
              <a:t>13:05 </a:t>
            </a:r>
            <a:r>
              <a:rPr lang="sv-SE" dirty="0" err="1"/>
              <a:t>Multiplexing</a:t>
            </a:r>
            <a:r>
              <a:rPr lang="sv-SE" dirty="0"/>
              <a:t> (Jonathan) </a:t>
            </a:r>
            <a:r>
              <a:rPr lang="sv-SE" dirty="0" smtClean="0"/>
              <a:t/>
            </a:r>
            <a:br>
              <a:rPr lang="sv-SE" dirty="0" smtClean="0"/>
            </a:br>
            <a:r>
              <a:rPr lang="sv-SE" dirty="0" smtClean="0"/>
              <a:t>	</a:t>
            </a:r>
            <a:r>
              <a:rPr lang="sv-SE" dirty="0" smtClean="0">
                <a:hlinkClick r:id="rId2"/>
              </a:rPr>
              <a:t>draft-</a:t>
            </a:r>
            <a:r>
              <a:rPr lang="sv-SE" dirty="0" err="1" smtClean="0">
                <a:hlinkClick r:id="rId2"/>
              </a:rPr>
              <a:t>rosenberg</a:t>
            </a:r>
            <a:r>
              <a:rPr lang="sv-SE" dirty="0" smtClean="0">
                <a:hlinkClick r:id="rId2"/>
              </a:rPr>
              <a:t>-</a:t>
            </a:r>
            <a:r>
              <a:rPr lang="sv-SE" dirty="0" err="1" smtClean="0">
                <a:hlinkClick r:id="rId2"/>
              </a:rPr>
              <a:t>rtcweb-rtpmux</a:t>
            </a:r>
            <a:r>
              <a:rPr lang="sv-SE" dirty="0" smtClean="0"/>
              <a:t>  </a:t>
            </a:r>
          </a:p>
          <a:p>
            <a:r>
              <a:rPr lang="sv-SE" dirty="0" smtClean="0"/>
              <a:t>13:25 </a:t>
            </a:r>
            <a:r>
              <a:rPr lang="sv-SE" dirty="0" err="1" smtClean="0"/>
              <a:t>Negotiation</a:t>
            </a:r>
            <a:r>
              <a:rPr lang="sv-SE" dirty="0" smtClean="0"/>
              <a:t> </a:t>
            </a:r>
            <a:r>
              <a:rPr lang="sv-SE" dirty="0"/>
              <a:t>&amp; </a:t>
            </a:r>
            <a:r>
              <a:rPr lang="sv-SE" dirty="0" err="1"/>
              <a:t>signaling</a:t>
            </a:r>
            <a:r>
              <a:rPr lang="sv-SE" dirty="0"/>
              <a:t> (</a:t>
            </a:r>
            <a:r>
              <a:rPr lang="sv-SE" dirty="0" smtClean="0"/>
              <a:t>Cullen)</a:t>
            </a:r>
            <a:br>
              <a:rPr lang="sv-SE" dirty="0" smtClean="0"/>
            </a:br>
            <a:r>
              <a:rPr lang="sv-SE" dirty="0" smtClean="0"/>
              <a:t>	</a:t>
            </a:r>
            <a:r>
              <a:rPr lang="sv-SE" dirty="0" smtClean="0">
                <a:hlinkClick r:id="rId3"/>
              </a:rPr>
              <a:t>draft-</a:t>
            </a:r>
            <a:r>
              <a:rPr lang="sv-SE" dirty="0" err="1" smtClean="0">
                <a:hlinkClick r:id="rId3"/>
              </a:rPr>
              <a:t>cbran</a:t>
            </a:r>
            <a:r>
              <a:rPr lang="sv-SE" dirty="0" smtClean="0">
                <a:hlinkClick r:id="rId3"/>
              </a:rPr>
              <a:t>-</a:t>
            </a:r>
            <a:r>
              <a:rPr lang="sv-SE" dirty="0" err="1" smtClean="0">
                <a:hlinkClick r:id="rId3"/>
              </a:rPr>
              <a:t>rtcweb-negotiation</a:t>
            </a:r>
            <a:r>
              <a:rPr lang="sv-SE" dirty="0" smtClean="0"/>
              <a:t> </a:t>
            </a:r>
          </a:p>
          <a:p>
            <a:r>
              <a:rPr lang="sv-SE" dirty="0" smtClean="0"/>
              <a:t>13:45 </a:t>
            </a:r>
            <a:r>
              <a:rPr lang="sv-SE" dirty="0" smtClean="0"/>
              <a:t>Media </a:t>
            </a:r>
            <a:r>
              <a:rPr lang="sv-SE" dirty="0" err="1"/>
              <a:t>other</a:t>
            </a:r>
            <a:r>
              <a:rPr lang="sv-SE" dirty="0"/>
              <a:t> </a:t>
            </a:r>
            <a:r>
              <a:rPr lang="sv-SE" dirty="0" err="1"/>
              <a:t>than</a:t>
            </a:r>
            <a:r>
              <a:rPr lang="sv-SE" dirty="0"/>
              <a:t> </a:t>
            </a:r>
            <a:r>
              <a:rPr lang="sv-SE" dirty="0" err="1"/>
              <a:t>multiplexing</a:t>
            </a:r>
            <a:r>
              <a:rPr lang="sv-SE" dirty="0"/>
              <a:t> </a:t>
            </a:r>
            <a:r>
              <a:rPr lang="sv-SE" dirty="0" smtClean="0"/>
              <a:t>(Colin)</a:t>
            </a:r>
            <a:br>
              <a:rPr lang="sv-SE" dirty="0" smtClean="0"/>
            </a:br>
            <a:r>
              <a:rPr lang="sv-SE" dirty="0" smtClean="0"/>
              <a:t>	</a:t>
            </a:r>
            <a:r>
              <a:rPr lang="sv-SE" dirty="0" smtClean="0">
                <a:hlinkClick r:id="rId4"/>
              </a:rPr>
              <a:t>draft-</a:t>
            </a:r>
            <a:r>
              <a:rPr lang="sv-SE" dirty="0" err="1" smtClean="0">
                <a:hlinkClick r:id="rId4"/>
              </a:rPr>
              <a:t>perkins</a:t>
            </a:r>
            <a:r>
              <a:rPr lang="sv-SE" dirty="0" smtClean="0">
                <a:hlinkClick r:id="rId4"/>
              </a:rPr>
              <a:t>-</a:t>
            </a:r>
            <a:r>
              <a:rPr lang="sv-SE" dirty="0" err="1" smtClean="0">
                <a:hlinkClick r:id="rId4"/>
              </a:rPr>
              <a:t>rtcweb-rtp-usage</a:t>
            </a:r>
            <a:r>
              <a:rPr lang="sv-SE" dirty="0" smtClean="0"/>
              <a:t> </a:t>
            </a:r>
            <a:br>
              <a:rPr lang="sv-SE" dirty="0" smtClean="0"/>
            </a:br>
            <a:r>
              <a:rPr lang="sv-SE" dirty="0" smtClean="0"/>
              <a:t>	</a:t>
            </a:r>
            <a:r>
              <a:rPr lang="sv-SE" dirty="0" smtClean="0">
                <a:hlinkClick r:id="rId5"/>
              </a:rPr>
              <a:t>draft-</a:t>
            </a:r>
            <a:r>
              <a:rPr lang="sv-SE" dirty="0" err="1" smtClean="0">
                <a:hlinkClick r:id="rId5"/>
              </a:rPr>
              <a:t>cbran</a:t>
            </a:r>
            <a:r>
              <a:rPr lang="sv-SE" dirty="0" smtClean="0">
                <a:hlinkClick r:id="rId5"/>
              </a:rPr>
              <a:t>-</a:t>
            </a:r>
            <a:r>
              <a:rPr lang="sv-SE" dirty="0" err="1" smtClean="0">
                <a:hlinkClick r:id="rId5"/>
              </a:rPr>
              <a:t>rtcweb</a:t>
            </a:r>
            <a:r>
              <a:rPr lang="sv-SE" dirty="0" smtClean="0">
                <a:hlinkClick r:id="rId5"/>
              </a:rPr>
              <a:t>-media</a:t>
            </a:r>
            <a:r>
              <a:rPr lang="sv-SE" dirty="0" smtClean="0"/>
              <a:t> </a:t>
            </a:r>
          </a:p>
          <a:p>
            <a:r>
              <a:rPr lang="sv-SE" dirty="0" smtClean="0"/>
              <a:t>14:05 </a:t>
            </a:r>
            <a:r>
              <a:rPr lang="sv-SE" dirty="0"/>
              <a:t>NAT (Matthew/Cary)</a:t>
            </a:r>
            <a:br>
              <a:rPr lang="sv-SE" dirty="0"/>
            </a:br>
            <a:r>
              <a:rPr lang="sv-SE" dirty="0"/>
              <a:t>	</a:t>
            </a:r>
            <a:r>
              <a:rPr lang="sv-SE" dirty="0">
                <a:hlinkClick r:id="rId6"/>
              </a:rPr>
              <a:t>draft-</a:t>
            </a:r>
            <a:r>
              <a:rPr lang="sv-SE" dirty="0" err="1">
                <a:hlinkClick r:id="rId6"/>
              </a:rPr>
              <a:t>kaufman</a:t>
            </a:r>
            <a:r>
              <a:rPr lang="sv-SE" dirty="0">
                <a:hlinkClick r:id="rId6"/>
              </a:rPr>
              <a:t>-</a:t>
            </a:r>
            <a:r>
              <a:rPr lang="sv-SE" dirty="0" err="1">
                <a:hlinkClick r:id="rId6"/>
              </a:rPr>
              <a:t>rtcweb-traversal</a:t>
            </a:r>
            <a:r>
              <a:rPr lang="sv-SE" dirty="0"/>
              <a:t> </a:t>
            </a:r>
            <a:br>
              <a:rPr lang="sv-SE" dirty="0"/>
            </a:br>
            <a:r>
              <a:rPr lang="sv-SE" dirty="0"/>
              <a:t>	</a:t>
            </a:r>
            <a:r>
              <a:rPr lang="sv-SE" dirty="0" smtClean="0">
                <a:hlinkClick r:id="rId7"/>
              </a:rPr>
              <a:t>draft-</a:t>
            </a:r>
            <a:r>
              <a:rPr lang="sv-SE" dirty="0" err="1" smtClean="0">
                <a:hlinkClick r:id="rId7"/>
              </a:rPr>
              <a:t>cbran</a:t>
            </a:r>
            <a:r>
              <a:rPr lang="sv-SE" dirty="0" smtClean="0">
                <a:hlinkClick r:id="rId7"/>
              </a:rPr>
              <a:t>-</a:t>
            </a:r>
            <a:r>
              <a:rPr lang="sv-SE" dirty="0" err="1" smtClean="0">
                <a:hlinkClick r:id="rId7"/>
              </a:rPr>
              <a:t>rtcweb-nat</a:t>
            </a:r>
            <a:endParaRPr lang="sv-SE" dirty="0" smtClean="0"/>
          </a:p>
          <a:p>
            <a:r>
              <a:rPr lang="sv-SE" dirty="0" smtClean="0"/>
              <a:t>14:20</a:t>
            </a:r>
            <a:r>
              <a:rPr lang="sv-SE" dirty="0" smtClean="0"/>
              <a:t> </a:t>
            </a:r>
            <a:r>
              <a:rPr lang="sv-SE" dirty="0" err="1" smtClean="0"/>
              <a:t>Datagram</a:t>
            </a:r>
            <a:r>
              <a:rPr lang="sv-SE" dirty="0" smtClean="0"/>
              <a:t> </a:t>
            </a:r>
            <a:r>
              <a:rPr lang="sv-SE" dirty="0"/>
              <a:t>transports (</a:t>
            </a:r>
            <a:r>
              <a:rPr lang="sv-SE" dirty="0" smtClean="0"/>
              <a:t>Cary/Matthew)</a:t>
            </a:r>
            <a:br>
              <a:rPr lang="sv-SE" dirty="0" smtClean="0"/>
            </a:br>
            <a:r>
              <a:rPr lang="sv-SE" dirty="0" smtClean="0"/>
              <a:t>	</a:t>
            </a:r>
            <a:r>
              <a:rPr lang="sv-SE" dirty="0" smtClean="0">
                <a:hlinkClick r:id="rId8"/>
              </a:rPr>
              <a:t>draft-</a:t>
            </a:r>
            <a:r>
              <a:rPr lang="sv-SE" dirty="0" err="1" smtClean="0">
                <a:hlinkClick r:id="rId8"/>
              </a:rPr>
              <a:t>cbran</a:t>
            </a:r>
            <a:r>
              <a:rPr lang="sv-SE" dirty="0" smtClean="0">
                <a:hlinkClick r:id="rId8"/>
              </a:rPr>
              <a:t>-</a:t>
            </a:r>
            <a:r>
              <a:rPr lang="sv-SE" dirty="0" err="1" smtClean="0">
                <a:hlinkClick r:id="rId8"/>
              </a:rPr>
              <a:t>rtcweb</a:t>
            </a:r>
            <a:r>
              <a:rPr lang="sv-SE" dirty="0" smtClean="0">
                <a:hlinkClick r:id="rId8"/>
              </a:rPr>
              <a:t>-data</a:t>
            </a:r>
            <a:r>
              <a:rPr lang="sv-SE" dirty="0" smtClean="0"/>
              <a:t> </a:t>
            </a:r>
            <a:br>
              <a:rPr lang="sv-SE" dirty="0" smtClean="0"/>
            </a:br>
            <a:r>
              <a:rPr lang="sv-SE" dirty="0" smtClean="0"/>
              <a:t>	</a:t>
            </a:r>
            <a:r>
              <a:rPr lang="sv-SE" dirty="0" smtClean="0">
                <a:hlinkClick r:id="rId9"/>
              </a:rPr>
              <a:t>draft-</a:t>
            </a:r>
            <a:r>
              <a:rPr lang="sv-SE" dirty="0" err="1" smtClean="0">
                <a:hlinkClick r:id="rId9"/>
              </a:rPr>
              <a:t>kaufman</a:t>
            </a:r>
            <a:r>
              <a:rPr lang="sv-SE" dirty="0" smtClean="0">
                <a:hlinkClick r:id="rId9"/>
              </a:rPr>
              <a:t>-</a:t>
            </a:r>
            <a:r>
              <a:rPr lang="sv-SE" dirty="0" err="1" smtClean="0">
                <a:hlinkClick r:id="rId9"/>
              </a:rPr>
              <a:t>rtp</a:t>
            </a:r>
            <a:r>
              <a:rPr lang="sv-SE" dirty="0" smtClean="0">
                <a:hlinkClick r:id="rId9"/>
              </a:rPr>
              <a:t>-</a:t>
            </a:r>
            <a:r>
              <a:rPr lang="sv-SE" dirty="0" err="1" smtClean="0">
                <a:hlinkClick r:id="rId9"/>
              </a:rPr>
              <a:t>compatible</a:t>
            </a:r>
            <a:r>
              <a:rPr lang="sv-SE" dirty="0" smtClean="0">
                <a:hlinkClick r:id="rId9"/>
              </a:rPr>
              <a:t>-data</a:t>
            </a:r>
            <a:r>
              <a:rPr lang="sv-SE" dirty="0" smtClean="0"/>
              <a:t> </a:t>
            </a:r>
          </a:p>
          <a:p>
            <a:r>
              <a:rPr lang="sv-SE" dirty="0" smtClean="0"/>
              <a:t>14:40 </a:t>
            </a:r>
            <a:r>
              <a:rPr lang="sv-SE" dirty="0" err="1" smtClean="0"/>
              <a:t>Layered</a:t>
            </a:r>
            <a:r>
              <a:rPr lang="sv-SE" dirty="0" smtClean="0"/>
              <a:t> </a:t>
            </a:r>
            <a:r>
              <a:rPr lang="sv-SE" dirty="0" err="1"/>
              <a:t>Codecs</a:t>
            </a:r>
            <a:r>
              <a:rPr lang="sv-SE" dirty="0"/>
              <a:t> (Stephan) </a:t>
            </a:r>
            <a:r>
              <a:rPr lang="sv-SE" dirty="0" smtClean="0"/>
              <a:t> </a:t>
            </a:r>
            <a:br>
              <a:rPr lang="sv-SE" dirty="0" smtClean="0"/>
            </a:br>
            <a:r>
              <a:rPr lang="sv-SE" dirty="0" smtClean="0"/>
              <a:t>	</a:t>
            </a:r>
            <a:r>
              <a:rPr lang="sv-SE" dirty="0" smtClean="0">
                <a:hlinkClick r:id="rId10"/>
              </a:rPr>
              <a:t>draft-</a:t>
            </a:r>
            <a:r>
              <a:rPr lang="sv-SE" dirty="0" err="1" smtClean="0">
                <a:hlinkClick r:id="rId10"/>
              </a:rPr>
              <a:t>wenger</a:t>
            </a:r>
            <a:r>
              <a:rPr lang="sv-SE" dirty="0" smtClean="0">
                <a:hlinkClick r:id="rId10"/>
              </a:rPr>
              <a:t>-</a:t>
            </a:r>
            <a:r>
              <a:rPr lang="sv-SE" dirty="0" err="1" smtClean="0">
                <a:hlinkClick r:id="rId10"/>
              </a:rPr>
              <a:t>rtcweb-layered-codec</a:t>
            </a:r>
            <a:r>
              <a:rPr lang="sv-SE" dirty="0" smtClean="0"/>
              <a:t> </a:t>
            </a:r>
            <a:endParaRPr lang="sv-SE" dirty="0" smtClean="0"/>
          </a:p>
          <a:p>
            <a:r>
              <a:rPr lang="sv-SE" dirty="0" smtClean="0"/>
              <a:t>14:50 </a:t>
            </a:r>
            <a:r>
              <a:rPr lang="sv-SE" dirty="0" smtClean="0"/>
              <a:t>Media </a:t>
            </a:r>
            <a:r>
              <a:rPr lang="sv-SE" dirty="0" err="1"/>
              <a:t>processing</a:t>
            </a:r>
            <a:r>
              <a:rPr lang="sv-SE" dirty="0"/>
              <a:t> &amp; </a:t>
            </a:r>
            <a:r>
              <a:rPr lang="sv-SE" dirty="0" err="1"/>
              <a:t>codec</a:t>
            </a:r>
            <a:r>
              <a:rPr lang="sv-SE" dirty="0"/>
              <a:t> (Cary) </a:t>
            </a:r>
            <a:r>
              <a:rPr lang="sv-SE" dirty="0" smtClean="0"/>
              <a:t/>
            </a:r>
            <a:br>
              <a:rPr lang="sv-SE" dirty="0" smtClean="0"/>
            </a:br>
            <a:r>
              <a:rPr lang="sv-SE" dirty="0" smtClean="0"/>
              <a:t>	</a:t>
            </a:r>
            <a:r>
              <a:rPr lang="sv-SE" dirty="0" smtClean="0">
                <a:hlinkClick r:id="rId11"/>
              </a:rPr>
              <a:t>draft-</a:t>
            </a:r>
            <a:r>
              <a:rPr lang="sv-SE" dirty="0" err="1" smtClean="0">
                <a:hlinkClick r:id="rId11"/>
              </a:rPr>
              <a:t>cbran</a:t>
            </a:r>
            <a:r>
              <a:rPr lang="sv-SE" dirty="0" smtClean="0">
                <a:hlinkClick r:id="rId11"/>
              </a:rPr>
              <a:t>-</a:t>
            </a:r>
            <a:r>
              <a:rPr lang="sv-SE" dirty="0" err="1" smtClean="0">
                <a:hlinkClick r:id="rId11"/>
              </a:rPr>
              <a:t>rtcweb-codec</a:t>
            </a:r>
            <a:endParaRPr lang="en-US" dirty="0"/>
          </a:p>
        </p:txBody>
      </p:sp>
    </p:spTree>
    <p:extLst>
      <p:ext uri="{BB962C8B-B14F-4D97-AF65-F5344CB8AC3E}">
        <p14:creationId xmlns:p14="http://schemas.microsoft.com/office/powerpoint/2010/main" val="424694565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42</TotalTime>
  <Words>294</Words>
  <Application>Microsoft Office PowerPoint</Application>
  <PresentationFormat>On-screen Show (4:3)</PresentationFormat>
  <Paragraphs>27</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Oriel</vt:lpstr>
      <vt:lpstr>RTCWEB WG</vt:lpstr>
      <vt:lpstr>Note Well</vt:lpstr>
      <vt:lpstr>Agenda Thursday</vt:lpstr>
    </vt:vector>
  </TitlesOfParts>
  <Company>Ericsson AB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RTCWEB WG</dc:title>
  <dc:creator>Magnus Westerlund</dc:creator>
  <cp:lastModifiedBy>Magnus Westerlund</cp:lastModifiedBy>
  <cp:revision>10</cp:revision>
  <dcterms:created xsi:type="dcterms:W3CDTF">2011-07-26T01:31:34Z</dcterms:created>
  <dcterms:modified xsi:type="dcterms:W3CDTF">2011-07-28T14:47:36Z</dcterms:modified>
</cp:coreProperties>
</file>