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04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6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0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0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1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8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4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4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1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5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34D16-D206-464E-A5DF-B09866A34F7C}" type="datetimeFigureOut">
              <a:rPr lang="en-US" smtClean="0"/>
              <a:t>7.27.2011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5A5CC-18CE-CE45-A549-72749D6C7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7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Case for Layered Codecs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 Wenger</a:t>
            </a:r>
            <a:br>
              <a:rPr lang="en-US" dirty="0" smtClean="0"/>
            </a:br>
            <a:r>
              <a:rPr lang="en-US" dirty="0" smtClean="0"/>
              <a:t>Alex Eleftheriadis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38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to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Emphasis here on Video (similar constraints may or may not apply to other media)</a:t>
            </a:r>
          </a:p>
          <a:p>
            <a:r>
              <a:rPr lang="en-US" dirty="0" smtClean="0"/>
              <a:t>Emphasis on UDP-based media distribution, implying required error resilience </a:t>
            </a:r>
            <a:r>
              <a:rPr lang="en-US" i="1" dirty="0" smtClean="0"/>
              <a:t>in the source coding</a:t>
            </a:r>
          </a:p>
          <a:p>
            <a:pPr lvl="1"/>
            <a:r>
              <a:rPr lang="en-US" dirty="0" smtClean="0"/>
              <a:t>Making the bold assumption that people here understand and agree that transport-based repair alone does not fulfill real-time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9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Error Resilience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39194"/>
            <a:ext cx="8229600" cy="298696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Prediction chain between pictures</a:t>
            </a:r>
          </a:p>
          <a:p>
            <a:r>
              <a:rPr lang="en-US" dirty="0" smtClean="0"/>
              <a:t>When broken, bad things happen</a:t>
            </a:r>
          </a:p>
          <a:p>
            <a:r>
              <a:rPr lang="en-US" dirty="0" smtClean="0"/>
              <a:t>Can’t easily use (naïve) re-transmission: adds too much delay</a:t>
            </a:r>
          </a:p>
          <a:p>
            <a:r>
              <a:rPr lang="en-US" dirty="0" smtClean="0"/>
              <a:t>Can’t use Intra pictures</a:t>
            </a:r>
          </a:p>
          <a:p>
            <a:pPr lvl="1"/>
            <a:r>
              <a:rPr lang="en-US" dirty="0" smtClean="0"/>
              <a:t>Too big, adds too much delay</a:t>
            </a:r>
          </a:p>
          <a:p>
            <a:pPr lvl="1"/>
            <a:r>
              <a:rPr lang="en-US" dirty="0" smtClean="0"/>
              <a:t>Too vulnerable, because they are too big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31023" y="1925687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53015" y="1925687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75007" y="1925687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696999" y="1925687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5372" y="1925687"/>
            <a:ext cx="1788421" cy="5511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</a:p>
        </p:txBody>
      </p:sp>
      <p:cxnSp>
        <p:nvCxnSpPr>
          <p:cNvPr id="10" name="Straight Arrow Connector 9"/>
          <p:cNvCxnSpPr>
            <a:stCxn id="4" idx="1"/>
            <a:endCxn id="8" idx="3"/>
          </p:cNvCxnSpPr>
          <p:nvPr/>
        </p:nvCxnSpPr>
        <p:spPr>
          <a:xfrm flipH="1">
            <a:off x="2563793" y="2201265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785785" y="2201265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007777" y="2197904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29769" y="2221868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061338" y="1761303"/>
            <a:ext cx="1210015" cy="8267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65495" y="1761303"/>
            <a:ext cx="1221995" cy="8267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377740" y="1925687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77079" y="1925687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105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Error Resilience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Intra Pictures (bad)</a:t>
            </a:r>
          </a:p>
          <a:p>
            <a:r>
              <a:rPr lang="en-US" dirty="0" smtClean="0"/>
              <a:t>Intra MB walk-around (works, but bad experience and inefficient)</a:t>
            </a:r>
          </a:p>
          <a:p>
            <a:r>
              <a:rPr lang="en-US" dirty="0" smtClean="0"/>
              <a:t>Reference picture selection based on feedback (NEWPRED, or more sophisticated, periods of bad pictures, efficient, but makes complex system </a:t>
            </a:r>
            <a:r>
              <a:rPr lang="en-US" dirty="0" smtClean="0"/>
              <a:t>assumptions, non-trivial for multi-party </a:t>
            </a:r>
            <a:r>
              <a:rPr lang="en-US" dirty="0" err="1" smtClean="0"/>
              <a:t>scnearios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Temporal Scalability (reference picture selection, multithread, works, quite efficient especially with retransmission, avoids retransmission-delay)</a:t>
            </a:r>
          </a:p>
          <a:p>
            <a:r>
              <a:rPr lang="en-US" dirty="0" smtClean="0"/>
              <a:t>Spatial Scalability</a:t>
            </a:r>
          </a:p>
          <a:p>
            <a:pPr lvl="1"/>
            <a:r>
              <a:rPr lang="en-US" dirty="0" smtClean="0"/>
              <a:t>Adds sophisticated technology for bandwidth adaptation</a:t>
            </a:r>
          </a:p>
          <a:p>
            <a:pPr lvl="1"/>
            <a:r>
              <a:rPr lang="en-US" dirty="0" smtClean="0"/>
              <a:t>Allows efficient support of use case requiring multiple resolutions (picture resize, thumbnail, etc.)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45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1084"/>
            <a:ext cx="8229600" cy="29150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Inherently more error resilience than IPPP coding (green pictures can be lost without negatively affecting prediction chain)</a:t>
            </a:r>
          </a:p>
          <a:p>
            <a:r>
              <a:rPr lang="en-US" dirty="0" smtClean="0"/>
              <a:t>Allows for re-transmission of lost (blue) P pictures due to larger time intervals</a:t>
            </a:r>
          </a:p>
          <a:p>
            <a:r>
              <a:rPr lang="en-US" dirty="0" smtClean="0"/>
              <a:t>Supported by VP8 in conjunction with newest RTP payload draft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31023" y="1374531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75007" y="1374531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5372" y="1374531"/>
            <a:ext cx="1788421" cy="5511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</a:p>
        </p:txBody>
      </p:sp>
      <p:cxnSp>
        <p:nvCxnSpPr>
          <p:cNvPr id="9" name="Straight Arrow Connector 8"/>
          <p:cNvCxnSpPr>
            <a:stCxn id="4" idx="1"/>
            <a:endCxn id="8" idx="3"/>
          </p:cNvCxnSpPr>
          <p:nvPr/>
        </p:nvCxnSpPr>
        <p:spPr>
          <a:xfrm flipH="1">
            <a:off x="2563793" y="1650109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1"/>
          </p:cNvCxnSpPr>
          <p:nvPr/>
        </p:nvCxnSpPr>
        <p:spPr>
          <a:xfrm flipH="1">
            <a:off x="3785785" y="1650109"/>
            <a:ext cx="16892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377740" y="1374531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77079" y="1374531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53015" y="2245830"/>
            <a:ext cx="754762" cy="55115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696999" y="2245830"/>
            <a:ext cx="754762" cy="55115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563793" y="1821212"/>
            <a:ext cx="1689222" cy="7107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229769" y="1821212"/>
            <a:ext cx="467230" cy="720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932038" y="1338586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>
            <a:off x="6242816" y="1614164"/>
            <a:ext cx="16892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729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Scalability (vs. Simulcast)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7396"/>
            <a:ext cx="8229600" cy="31187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Simulcast: send multiple resolutions of the same content</a:t>
            </a:r>
          </a:p>
          <a:p>
            <a:pPr lvl="1"/>
            <a:r>
              <a:rPr lang="en-US" dirty="0" smtClean="0"/>
              <a:t>Can use all tools mentioned before, including temporal </a:t>
            </a:r>
            <a:r>
              <a:rPr lang="en-US" dirty="0" smtClean="0"/>
              <a:t>scalability</a:t>
            </a:r>
            <a:endParaRPr lang="en-US" dirty="0" smtClean="0"/>
          </a:p>
          <a:p>
            <a:r>
              <a:rPr lang="en-US" dirty="0" smtClean="0"/>
              <a:t>Spatial Scalability: add inter-layer prediction (green arrows)</a:t>
            </a:r>
          </a:p>
          <a:p>
            <a:pPr lvl="1"/>
            <a:r>
              <a:rPr lang="en-US" dirty="0" smtClean="0"/>
              <a:t>Neutral in terms of computational complexity</a:t>
            </a:r>
          </a:p>
          <a:p>
            <a:pPr lvl="1"/>
            <a:r>
              <a:rPr lang="en-US" dirty="0" smtClean="0"/>
              <a:t>Layering reduces sending bitrate, can increase receiving bitrate</a:t>
            </a:r>
          </a:p>
          <a:p>
            <a:pPr lvl="1"/>
            <a:r>
              <a:rPr lang="en-US" dirty="0" smtClean="0"/>
              <a:t>Allows bandwidth adaptation beyond QP adjustment</a:t>
            </a:r>
          </a:p>
          <a:p>
            <a:pPr lvl="1"/>
            <a:r>
              <a:rPr lang="en-US" dirty="0" smtClean="0"/>
              <a:t>Enables </a:t>
            </a:r>
            <a:r>
              <a:rPr lang="en-US" i="1" dirty="0" smtClean="0"/>
              <a:t>efficient</a:t>
            </a:r>
            <a:r>
              <a:rPr lang="en-US" dirty="0" smtClean="0"/>
              <a:t> implementation of user experience </a:t>
            </a:r>
            <a:r>
              <a:rPr lang="en-US" dirty="0" smtClean="0"/>
              <a:t>(some </a:t>
            </a:r>
            <a:r>
              <a:rPr lang="en-US" dirty="0" smtClean="0"/>
              <a:t>use cases)</a:t>
            </a:r>
          </a:p>
          <a:p>
            <a:pPr lvl="2"/>
            <a:r>
              <a:rPr lang="en-US" dirty="0" smtClean="0"/>
              <a:t>Per-user layout in multipoint without transcoding MCUs</a:t>
            </a:r>
          </a:p>
          <a:p>
            <a:pPr lvl="2"/>
            <a:r>
              <a:rPr lang="en-US" dirty="0" smtClean="0"/>
              <a:t>Straightforward support of heterogeneous receiver population</a:t>
            </a:r>
          </a:p>
          <a:p>
            <a:r>
              <a:rPr lang="en-US" dirty="0" smtClean="0"/>
              <a:t>To support spatial scalability, one needs a modern video </a:t>
            </a:r>
            <a:r>
              <a:rPr lang="en-US" dirty="0" err="1" smtClean="0"/>
              <a:t>coddec</a:t>
            </a:r>
            <a:r>
              <a:rPr lang="en-US" dirty="0" smtClean="0"/>
              <a:t> </a:t>
            </a:r>
            <a:r>
              <a:rPr lang="en-US" dirty="0" smtClean="0"/>
              <a:t>(for example H.264 SVC)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31023" y="2197904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53015" y="2197904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75007" y="2197904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696999" y="2197904"/>
            <a:ext cx="754762" cy="55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5372" y="2197904"/>
            <a:ext cx="1788421" cy="5511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</a:p>
        </p:txBody>
      </p:sp>
      <p:cxnSp>
        <p:nvCxnSpPr>
          <p:cNvPr id="9" name="Straight Arrow Connector 8"/>
          <p:cNvCxnSpPr>
            <a:stCxn id="4" idx="1"/>
            <a:endCxn id="8" idx="3"/>
          </p:cNvCxnSpPr>
          <p:nvPr/>
        </p:nvCxnSpPr>
        <p:spPr>
          <a:xfrm flipH="1">
            <a:off x="2563793" y="2473482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785785" y="2473482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07777" y="2470121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29769" y="2494085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377740" y="2197904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77079" y="2197904"/>
            <a:ext cx="0" cy="551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031023" y="1319882"/>
            <a:ext cx="754762" cy="2961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253015" y="1319882"/>
            <a:ext cx="754762" cy="2961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475007" y="1319882"/>
            <a:ext cx="754762" cy="2961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696999" y="1319882"/>
            <a:ext cx="754762" cy="2961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75372" y="1319882"/>
            <a:ext cx="1788421" cy="29618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</a:p>
        </p:txBody>
      </p:sp>
      <p:cxnSp>
        <p:nvCxnSpPr>
          <p:cNvPr id="22" name="Straight Arrow Connector 21"/>
          <p:cNvCxnSpPr>
            <a:stCxn id="17" idx="1"/>
            <a:endCxn id="21" idx="3"/>
          </p:cNvCxnSpPr>
          <p:nvPr/>
        </p:nvCxnSpPr>
        <p:spPr>
          <a:xfrm flipH="1">
            <a:off x="2563793" y="1467973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785785" y="1467973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007777" y="1467973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229769" y="1467973"/>
            <a:ext cx="4672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377740" y="1319882"/>
            <a:ext cx="0" cy="2722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77079" y="1319882"/>
            <a:ext cx="0" cy="2961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1" idx="2"/>
            <a:endCxn id="8" idx="0"/>
          </p:cNvCxnSpPr>
          <p:nvPr/>
        </p:nvCxnSpPr>
        <p:spPr>
          <a:xfrm>
            <a:off x="1669583" y="1616063"/>
            <a:ext cx="0" cy="58184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391408" y="1616063"/>
            <a:ext cx="0" cy="58184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625384" y="1616063"/>
            <a:ext cx="0" cy="58184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822447" y="1616063"/>
            <a:ext cx="0" cy="58184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093336" y="1616063"/>
            <a:ext cx="0" cy="58184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48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922584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69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393</Words>
  <Application>Microsoft Macintosh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Case for Layered Codecs</vt:lpstr>
      <vt:lpstr>Limitations to presentation</vt:lpstr>
      <vt:lpstr>Need for Error Resilience</vt:lpstr>
      <vt:lpstr>Video Error Resilience Tools</vt:lpstr>
      <vt:lpstr>Temporal Scalability</vt:lpstr>
      <vt:lpstr>Spatial Scalability (vs. Simulcast)</vt:lpstr>
      <vt:lpstr>Thank You</vt:lpstr>
    </vt:vector>
  </TitlesOfParts>
  <Company>Vidyo,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Case for Layered Codecs</dc:title>
  <dc:creator>Stephan Wenger</dc:creator>
  <cp:lastModifiedBy>Stephan Wenger</cp:lastModifiedBy>
  <cp:revision>7</cp:revision>
  <dcterms:created xsi:type="dcterms:W3CDTF">2011-07-26T17:08:34Z</dcterms:created>
  <dcterms:modified xsi:type="dcterms:W3CDTF">2011-07-27T19:56:04Z</dcterms:modified>
</cp:coreProperties>
</file>