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8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4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0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1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0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8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1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8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8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1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16A81-BE3F-5249-945C-686326EB1903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6859A-5EBF-3941-AF97-967477B9B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9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RTP Multiplexing</a:t>
            </a:r>
            <a:br>
              <a:rPr lang="en-US" dirty="0" smtClean="0"/>
            </a:br>
            <a:r>
              <a:rPr lang="en-US" sz="2400" dirty="0" smtClean="0"/>
              <a:t>draft-</a:t>
            </a:r>
            <a:r>
              <a:rPr lang="en-US" sz="2400" dirty="0" err="1" smtClean="0"/>
              <a:t>rosenberg</a:t>
            </a:r>
            <a:r>
              <a:rPr lang="en-US" sz="2400" dirty="0" smtClean="0"/>
              <a:t>-</a:t>
            </a:r>
            <a:r>
              <a:rPr lang="en-US" sz="2400" dirty="0" err="1" smtClean="0"/>
              <a:t>rtcweb-rtpmux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Jonathan + {Rosenberg, Lennox}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51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Today RTP spec requires a separate RTP Session for different media types</a:t>
            </a:r>
          </a:p>
          <a:p>
            <a:r>
              <a:rPr lang="en-US" dirty="0" smtClean="0"/>
              <a:t>Each RTP session requires a separate port</a:t>
            </a:r>
          </a:p>
          <a:p>
            <a:r>
              <a:rPr lang="en-US" dirty="0" smtClean="0"/>
              <a:t>Using separate ports for audio and video means:</a:t>
            </a:r>
          </a:p>
          <a:p>
            <a:pPr lvl="1"/>
            <a:r>
              <a:rPr lang="en-US" dirty="0" smtClean="0"/>
              <a:t>Double number of ports consumed in NAT – ports need to be preserved</a:t>
            </a:r>
          </a:p>
          <a:p>
            <a:pPr lvl="1"/>
            <a:r>
              <a:rPr lang="en-US" dirty="0" smtClean="0"/>
              <a:t>Increase ICE setup time</a:t>
            </a:r>
          </a:p>
          <a:p>
            <a:pPr lvl="1"/>
            <a:r>
              <a:rPr lang="en-US" dirty="0" smtClean="0"/>
              <a:t>Increase failure cases</a:t>
            </a:r>
          </a:p>
          <a:p>
            <a:pPr lvl="1"/>
            <a:r>
              <a:rPr lang="en-US" dirty="0" smtClean="0"/>
              <a:t>Adds 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66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really want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Single transport session (e.g., 5-tuple) for all p2p content exchanged between two </a:t>
            </a:r>
            <a:r>
              <a:rPr lang="en-US" dirty="0" err="1" smtClean="0"/>
              <a:t>rtcweb</a:t>
            </a:r>
            <a:r>
              <a:rPr lang="en-US" dirty="0" smtClean="0"/>
              <a:t> endpoints</a:t>
            </a:r>
          </a:p>
          <a:p>
            <a:pPr lvl="1"/>
            <a:r>
              <a:rPr lang="en-US" dirty="0" smtClean="0"/>
              <a:t>Voice stream(s), video stream(s) over RTP</a:t>
            </a:r>
          </a:p>
          <a:p>
            <a:pPr lvl="1"/>
            <a:r>
              <a:rPr lang="en-US" dirty="0" smtClean="0"/>
              <a:t>Data somehow </a:t>
            </a:r>
            <a:r>
              <a:rPr lang="en-US" dirty="0" err="1" smtClean="0"/>
              <a:t>muxed</a:t>
            </a:r>
            <a:r>
              <a:rPr lang="en-US" dirty="0" smtClean="0"/>
              <a:t> as well (approach TBD)</a:t>
            </a:r>
          </a:p>
          <a:p>
            <a:pPr lvl="1"/>
            <a:r>
              <a:rPr lang="en-US" dirty="0" smtClean="0"/>
              <a:t>Single ICE negotiation</a:t>
            </a:r>
          </a:p>
          <a:p>
            <a:r>
              <a:rPr lang="en-US" dirty="0" smtClean="0"/>
              <a:t>The on-the-wire protocol still is RTP so it works with sniffers/firewalls/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Framing and operation identical to usage with a single media stream</a:t>
            </a:r>
          </a:p>
          <a:p>
            <a:r>
              <a:rPr lang="en-US" dirty="0" smtClean="0"/>
              <a:t>Reuse existing RTP codebases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16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Use SSRC for </a:t>
            </a:r>
            <a:r>
              <a:rPr lang="en-US" dirty="0" err="1" smtClean="0"/>
              <a:t>demux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RTP already allows for multiple SSRC in a session in several cases</a:t>
            </a:r>
          </a:p>
          <a:p>
            <a:pPr lvl="1"/>
            <a:r>
              <a:rPr lang="en-US" dirty="0" smtClean="0"/>
              <a:t>Each participant is a unique SSRC sending a unique stream</a:t>
            </a:r>
          </a:p>
          <a:p>
            <a:pPr lvl="1"/>
            <a:r>
              <a:rPr lang="en-US" dirty="0" smtClean="0"/>
              <a:t>A single participant can send multiple streams of the same media type (e.g., talking head video and screen-share video)</a:t>
            </a:r>
          </a:p>
          <a:p>
            <a:r>
              <a:rPr lang="en-US" dirty="0" smtClean="0"/>
              <a:t>We will naturally extend this by allowing a single participant to send multiple streams of different media types (e.g., audio and video)</a:t>
            </a:r>
          </a:p>
          <a:p>
            <a:r>
              <a:rPr lang="en-US" dirty="0" smtClean="0"/>
              <a:t>SSRC is still allocated through random selection and has no structure (NOT the structure proposed in draft-</a:t>
            </a:r>
            <a:r>
              <a:rPr lang="en-US" dirty="0" err="1" smtClean="0"/>
              <a:t>rosenberg</a:t>
            </a:r>
            <a:r>
              <a:rPr lang="en-US" dirty="0" smtClean="0"/>
              <a:t>-</a:t>
            </a:r>
            <a:r>
              <a:rPr lang="en-US" dirty="0" err="1" smtClean="0"/>
              <a:t>rtcweb-rtpmux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Since this is not backwards compatible, the signaling will need to negotiate its usage</a:t>
            </a:r>
          </a:p>
          <a:p>
            <a:pPr lvl="1"/>
            <a:r>
              <a:rPr lang="en-US" dirty="0" smtClean="0"/>
              <a:t>This is an issue only when using </a:t>
            </a:r>
            <a:r>
              <a:rPr lang="en-US" dirty="0" err="1" smtClean="0"/>
              <a:t>webRTC</a:t>
            </a:r>
            <a:r>
              <a:rPr lang="en-US" dirty="0" smtClean="0"/>
              <a:t> to talk to other domains via SIP, or existing SIP devices</a:t>
            </a:r>
          </a:p>
          <a:p>
            <a:r>
              <a:rPr lang="en-US" dirty="0"/>
              <a:t>The </a:t>
            </a:r>
            <a:r>
              <a:rPr lang="en-US" dirty="0" err="1"/>
              <a:t>webrtc</a:t>
            </a:r>
            <a:r>
              <a:rPr lang="en-US" dirty="0"/>
              <a:t> client must also support non-multiplexed voice and video </a:t>
            </a:r>
            <a:r>
              <a:rPr lang="en-US" dirty="0" smtClean="0"/>
              <a:t>for inter</a:t>
            </a:r>
            <a:r>
              <a:rPr lang="en-US" dirty="0"/>
              <a:t>-domain and </a:t>
            </a:r>
            <a:r>
              <a:rPr lang="en-US" dirty="0" err="1"/>
              <a:t>interop</a:t>
            </a:r>
            <a:r>
              <a:rPr lang="en-US" dirty="0"/>
              <a:t> purposes, where each RTP session uses its </a:t>
            </a:r>
            <a:r>
              <a:rPr lang="en-US" dirty="0" smtClean="0"/>
              <a:t>own UDP </a:t>
            </a:r>
            <a:r>
              <a:rPr lang="en-US" dirty="0"/>
              <a:t>flow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 err="1" smtClean="0"/>
              <a:t>webrtc</a:t>
            </a:r>
            <a:r>
              <a:rPr lang="en-US" dirty="0" smtClean="0"/>
              <a:t> wishes to use FEC on the same transport, additional signaling needs to be defined to support it</a:t>
            </a:r>
          </a:p>
          <a:p>
            <a:r>
              <a:rPr lang="en-US" dirty="0" smtClean="0"/>
              <a:t>Combining media streams of different bandwidth on the same session will cause RTCP intervals to have odd timings; we will need to specify to act more sanely</a:t>
            </a:r>
          </a:p>
        </p:txBody>
      </p:sp>
    </p:spTree>
    <p:extLst>
      <p:ext uri="{BB962C8B-B14F-4D97-AF65-F5344CB8AC3E}">
        <p14:creationId xmlns:p14="http://schemas.microsoft.com/office/powerpoint/2010/main" val="1255101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gets specified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RTCWeb</a:t>
            </a:r>
            <a:r>
              <a:rPr lang="en-US" dirty="0" smtClean="0"/>
              <a:t> specification will:</a:t>
            </a:r>
          </a:p>
          <a:p>
            <a:pPr lvl="1"/>
            <a:r>
              <a:rPr lang="en-US" dirty="0" smtClean="0"/>
              <a:t>Mandate implementation of </a:t>
            </a:r>
            <a:r>
              <a:rPr lang="en-US" dirty="0" err="1" smtClean="0"/>
              <a:t>muxing</a:t>
            </a:r>
            <a:r>
              <a:rPr lang="en-US" dirty="0" smtClean="0"/>
              <a:t> based on SSRC within the browser</a:t>
            </a:r>
          </a:p>
          <a:p>
            <a:pPr lvl="1"/>
            <a:r>
              <a:rPr lang="en-US" dirty="0" smtClean="0"/>
              <a:t>Mandate support for using a different RTP session (and transport) for each </a:t>
            </a:r>
            <a:r>
              <a:rPr lang="en-US" smtClean="0"/>
              <a:t>media type</a:t>
            </a:r>
            <a:endParaRPr lang="en-US" dirty="0" smtClean="0"/>
          </a:p>
          <a:p>
            <a:pPr lvl="1"/>
            <a:r>
              <a:rPr lang="en-US" dirty="0" smtClean="0"/>
              <a:t>Mandate a set of parameters for RTCP transmissions that keep things sane (which probably means AVPF is required and used)</a:t>
            </a:r>
          </a:p>
          <a:p>
            <a:r>
              <a:rPr lang="en-US" dirty="0" smtClean="0"/>
              <a:t>A new SDP specification will be written which defines how to signal this multiplexing in SDP</a:t>
            </a:r>
          </a:p>
          <a:p>
            <a:pPr lvl="1"/>
            <a:r>
              <a:rPr lang="en-US" dirty="0" smtClean="0"/>
              <a:t>Only needed by </a:t>
            </a:r>
            <a:r>
              <a:rPr lang="en-US" dirty="0" err="1" smtClean="0"/>
              <a:t>rtcweb</a:t>
            </a:r>
            <a:r>
              <a:rPr lang="en-US" dirty="0" smtClean="0"/>
              <a:t> if </a:t>
            </a:r>
            <a:r>
              <a:rPr lang="en-US" dirty="0" err="1" smtClean="0"/>
              <a:t>rtcweb</a:t>
            </a:r>
            <a:r>
              <a:rPr lang="en-US" dirty="0" smtClean="0"/>
              <a:t> includes SIP in the browser</a:t>
            </a:r>
          </a:p>
          <a:p>
            <a:r>
              <a:rPr lang="en-US" dirty="0" smtClean="0"/>
              <a:t>AVT will define a more complete solution which addresses all of the multiplexing cases well – not a dependency for </a:t>
            </a:r>
            <a:r>
              <a:rPr lang="en-US" dirty="0" err="1" smtClean="0"/>
              <a:t>rtcweb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294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464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RTP Multiplexing draft-rosenberg-rtcweb-rtpmux</vt:lpstr>
      <vt:lpstr>Problem Definition</vt:lpstr>
      <vt:lpstr>What we really want</vt:lpstr>
      <vt:lpstr>Solution: Use SSRC for demux</vt:lpstr>
      <vt:lpstr>Implications</vt:lpstr>
      <vt:lpstr>What gets specified</vt:lpstr>
    </vt:vector>
  </TitlesOfParts>
  <Company>Skype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RTP Multiplexing draft-rosenberg-rtcweb-rtpmux</dc:title>
  <dc:creator>Jonathan Rosenberg</dc:creator>
  <cp:lastModifiedBy>Jonathan Rosenberg</cp:lastModifiedBy>
  <cp:revision>7</cp:revision>
  <dcterms:created xsi:type="dcterms:W3CDTF">2011-07-27T22:18:50Z</dcterms:created>
  <dcterms:modified xsi:type="dcterms:W3CDTF">2011-07-28T15:50:57Z</dcterms:modified>
</cp:coreProperties>
</file>