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523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9687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033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599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4562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0954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9853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6683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773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544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786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0E5AE-81E5-4D4E-BD8D-7A2483CAA553}" type="datetimeFigureOut">
              <a:rPr lang="sv-SE" smtClean="0"/>
              <a:pPr/>
              <a:t>7/27/11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E8953-450A-43BC-8266-34B2E2B7FA7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7312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datatracker.ietf.org/doc/draft-cbran-rtcweb-media/" TargetMode="External"/><Relationship Id="rId3" Type="http://schemas.openxmlformats.org/officeDocument/2006/relationships/hyperlink" Target="https://datatracker.ietf.org/doc/draft-perkins-rtcweb-rtp-usag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atatracker.ietf.org/doc/draft-galanos-fecframe-rtp-reedsolomon/" TargetMode="External"/><Relationship Id="rId3" Type="http://schemas.openxmlformats.org/officeDocument/2006/relationships/hyperlink" Target="https://datatracker.ietf.org/doc/draft-ietf-fecframe-rtp-raptor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rfc5762/" TargetMode="External"/><Relationship Id="rId4" Type="http://schemas.openxmlformats.org/officeDocument/2006/relationships/hyperlink" Target="https://datatracker.ietf.org/doc/rfc5622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atatracker.ietf.org/doc/draft-gharai-avtcore-rtp-tfrc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RTP </a:t>
            </a:r>
            <a:r>
              <a:rPr lang="sv-SE" dirty="0" err="1" smtClean="0"/>
              <a:t>Functionalities</a:t>
            </a:r>
            <a:r>
              <a:rPr lang="sv-SE" dirty="0" smtClean="0"/>
              <a:t> for RTCWEB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A </a:t>
            </a:r>
            <a:r>
              <a:rPr lang="sv-SE" dirty="0" err="1" smtClean="0"/>
              <a:t>combined</a:t>
            </a:r>
            <a:r>
              <a:rPr lang="sv-SE" dirty="0" smtClean="0"/>
              <a:t> </a:t>
            </a:r>
            <a:r>
              <a:rPr lang="sv-SE" dirty="0" err="1" smtClean="0"/>
              <a:t>view</a:t>
            </a:r>
            <a:r>
              <a:rPr lang="sv-SE" dirty="0" smtClean="0"/>
              <a:t> from the </a:t>
            </a:r>
            <a:r>
              <a:rPr lang="sv-SE" dirty="0" err="1" smtClean="0"/>
              <a:t>authors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/>
              <a:t/>
            </a:r>
            <a:br>
              <a:rPr lang="sv-SE" dirty="0"/>
            </a:br>
            <a:r>
              <a:rPr lang="sv-SE" dirty="0" smtClean="0">
                <a:hlinkClick r:id="rId2"/>
              </a:rPr>
              <a:t>draft-cbran-rtcweb-media-00</a:t>
            </a:r>
            <a:endParaRPr lang="sv-SE" dirty="0" smtClean="0"/>
          </a:p>
          <a:p>
            <a:r>
              <a:rPr lang="sv-SE" dirty="0" smtClean="0">
                <a:hlinkClick r:id="rId3"/>
              </a:rPr>
              <a:t>draft-perkins-rtcweb-rtp-usage-02</a:t>
            </a:r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679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Introduction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err="1" smtClean="0"/>
              <a:t>Agreement</a:t>
            </a:r>
            <a:r>
              <a:rPr lang="sv-SE" dirty="0" smtClean="0"/>
              <a:t> that </a:t>
            </a:r>
            <a:r>
              <a:rPr lang="sv-SE" dirty="0" smtClean="0"/>
              <a:t>RTP is the </a:t>
            </a:r>
            <a:r>
              <a:rPr lang="sv-SE" dirty="0" err="1" smtClean="0"/>
              <a:t>protocol</a:t>
            </a:r>
            <a:r>
              <a:rPr lang="sv-SE" dirty="0" smtClean="0"/>
              <a:t> choice for </a:t>
            </a:r>
            <a:r>
              <a:rPr lang="sv-SE" dirty="0" err="1" smtClean="0"/>
              <a:t>Real-time</a:t>
            </a:r>
            <a:r>
              <a:rPr lang="sv-SE" dirty="0" smtClean="0"/>
              <a:t> Media Transport.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err="1" smtClean="0"/>
              <a:t>These</a:t>
            </a:r>
            <a:r>
              <a:rPr lang="sv-SE" dirty="0" smtClean="0"/>
              <a:t> </a:t>
            </a:r>
            <a:r>
              <a:rPr lang="sv-SE" dirty="0" err="1" smtClean="0"/>
              <a:t>slides</a:t>
            </a:r>
            <a:r>
              <a:rPr lang="sv-SE" dirty="0" smtClean="0"/>
              <a:t> walk </a:t>
            </a:r>
            <a:r>
              <a:rPr lang="sv-SE" dirty="0" err="1" smtClean="0"/>
              <a:t>through</a:t>
            </a:r>
            <a:r>
              <a:rPr lang="sv-SE" dirty="0" smtClean="0"/>
              <a:t> the </a:t>
            </a:r>
            <a:r>
              <a:rPr lang="sv-SE" dirty="0" err="1" smtClean="0"/>
              <a:t>proposed</a:t>
            </a:r>
            <a:r>
              <a:rPr lang="sv-SE" dirty="0" smtClean="0"/>
              <a:t> set of RTP</a:t>
            </a:r>
            <a:r>
              <a:rPr lang="sv-SE" dirty="0" smtClean="0"/>
              <a:t> features</a:t>
            </a:r>
          </a:p>
          <a:p>
            <a:pPr lvl="1"/>
            <a:r>
              <a:rPr lang="sv-SE" dirty="0" err="1" smtClean="0"/>
              <a:t>Provide</a:t>
            </a:r>
            <a:r>
              <a:rPr lang="sv-SE" dirty="0" smtClean="0"/>
              <a:t> a short motivation and </a:t>
            </a:r>
            <a:r>
              <a:rPr lang="sv-SE" dirty="0" err="1" smtClean="0"/>
              <a:t>explanation</a:t>
            </a:r>
            <a:endParaRPr lang="sv-SE" dirty="0" smtClean="0"/>
          </a:p>
          <a:p>
            <a:pPr lvl="1"/>
            <a:r>
              <a:rPr lang="sv-SE" dirty="0" smtClean="0"/>
              <a:t>The </a:t>
            </a:r>
            <a:r>
              <a:rPr lang="sv-SE" dirty="0" err="1" smtClean="0"/>
              <a:t>proposed</a:t>
            </a:r>
            <a:r>
              <a:rPr lang="sv-SE" dirty="0" smtClean="0"/>
              <a:t>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for Implementation in an RTCWEB </a:t>
            </a:r>
            <a:r>
              <a:rPr lang="sv-SE" dirty="0" err="1" smtClean="0"/>
              <a:t>end-point</a:t>
            </a:r>
            <a:r>
              <a:rPr lang="sv-SE" dirty="0" smtClean="0"/>
              <a:t> for </a:t>
            </a:r>
            <a:r>
              <a:rPr lang="sv-SE" dirty="0" err="1" smtClean="0"/>
              <a:t>each</a:t>
            </a:r>
            <a:endParaRPr lang="sv-SE" dirty="0" smtClean="0"/>
          </a:p>
          <a:p>
            <a:pPr lvl="1"/>
            <a:r>
              <a:rPr lang="sv-SE" b="1" dirty="0" err="1" smtClean="0"/>
              <a:t>There</a:t>
            </a:r>
            <a:r>
              <a:rPr lang="sv-SE" b="1" dirty="0" smtClean="0"/>
              <a:t> is no </a:t>
            </a:r>
            <a:r>
              <a:rPr lang="sv-SE" b="1" dirty="0" err="1" smtClean="0"/>
              <a:t>discussion</a:t>
            </a:r>
            <a:r>
              <a:rPr lang="sv-SE" b="1" dirty="0" smtClean="0"/>
              <a:t> of RTP </a:t>
            </a:r>
            <a:r>
              <a:rPr lang="sv-SE" b="1" dirty="0" err="1" smtClean="0"/>
              <a:t>multiplexing</a:t>
            </a:r>
            <a:r>
              <a:rPr lang="sv-SE" b="1" dirty="0" smtClean="0"/>
              <a:t> in </a:t>
            </a:r>
            <a:r>
              <a:rPr lang="sv-SE" b="1" dirty="0" err="1" smtClean="0"/>
              <a:t>these</a:t>
            </a:r>
            <a:r>
              <a:rPr lang="sv-SE" b="1" dirty="0" smtClean="0"/>
              <a:t> </a:t>
            </a:r>
            <a:r>
              <a:rPr lang="sv-SE" b="1" dirty="0" err="1" smtClean="0"/>
              <a:t>slides</a:t>
            </a:r>
            <a:endParaRPr lang="sv-SE" b="1" dirty="0" smtClean="0"/>
          </a:p>
          <a:p>
            <a:pPr lvl="1"/>
            <a:endParaRPr lang="sv-SE" dirty="0" smtClean="0"/>
          </a:p>
          <a:p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r>
              <a:rPr lang="sv-SE" dirty="0" smtClean="0"/>
              <a:t>:</a:t>
            </a:r>
          </a:p>
          <a:p>
            <a:pPr lvl="1"/>
            <a:r>
              <a:rPr lang="sv-SE" dirty="0" smtClean="0"/>
              <a:t>RTP </a:t>
            </a:r>
            <a:r>
              <a:rPr lang="sv-SE" dirty="0" err="1" smtClean="0"/>
              <a:t>Retransmissions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requirement</a:t>
            </a:r>
            <a:endParaRPr lang="sv-SE" dirty="0" smtClean="0"/>
          </a:p>
          <a:p>
            <a:pPr lvl="1"/>
            <a:r>
              <a:rPr lang="sv-SE" dirty="0" smtClean="0"/>
              <a:t>Forward </a:t>
            </a:r>
            <a:r>
              <a:rPr lang="sv-SE" dirty="0" err="1" smtClean="0"/>
              <a:t>Error</a:t>
            </a:r>
            <a:r>
              <a:rPr lang="sv-SE" dirty="0" smtClean="0"/>
              <a:t> </a:t>
            </a:r>
            <a:r>
              <a:rPr lang="sv-SE" dirty="0" err="1" smtClean="0"/>
              <a:t>Correction</a:t>
            </a:r>
            <a:r>
              <a:rPr lang="sv-SE" dirty="0" smtClean="0"/>
              <a:t>, </a:t>
            </a:r>
            <a:r>
              <a:rPr lang="sv-SE" dirty="0" err="1" smtClean="0"/>
              <a:t>method</a:t>
            </a:r>
            <a:r>
              <a:rPr lang="sv-SE" dirty="0" smtClean="0"/>
              <a:t> and </a:t>
            </a:r>
            <a:r>
              <a:rPr lang="sv-SE" dirty="0" err="1" smtClean="0"/>
              <a:t>requirements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1"/>
            <a:r>
              <a:rPr lang="sv-SE" dirty="0" smtClean="0"/>
              <a:t>Bit-rate Adaptation Solution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5108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Core</a:t>
            </a:r>
            <a:r>
              <a:rPr lang="sv-SE" dirty="0" smtClean="0"/>
              <a:t> </a:t>
            </a:r>
            <a:r>
              <a:rPr lang="sv-SE" dirty="0" err="1" smtClean="0"/>
              <a:t>Featuers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RTP [RFC3550] is REQUIRED</a:t>
            </a:r>
          </a:p>
          <a:p>
            <a:r>
              <a:rPr lang="sv-SE" dirty="0" smtClean="0"/>
              <a:t>RTCP is REQUIRED</a:t>
            </a:r>
          </a:p>
          <a:p>
            <a:r>
              <a:rPr lang="sv-SE" dirty="0" smtClean="0"/>
              <a:t>SAVPF RTP </a:t>
            </a:r>
            <a:r>
              <a:rPr lang="sv-SE" dirty="0" err="1" smtClean="0"/>
              <a:t>Profile</a:t>
            </a:r>
            <a:r>
              <a:rPr lang="sv-SE" dirty="0" smtClean="0"/>
              <a:t> [RFC5124] is REQUIRED</a:t>
            </a:r>
          </a:p>
          <a:p>
            <a:pPr lvl="1"/>
            <a:r>
              <a:rPr lang="sv-SE" dirty="0" err="1" smtClean="0"/>
              <a:t>Secure</a:t>
            </a:r>
            <a:r>
              <a:rPr lang="sv-SE" dirty="0" smtClean="0"/>
              <a:t> RTP </a:t>
            </a:r>
            <a:r>
              <a:rPr lang="sv-SE" dirty="0" err="1" smtClean="0"/>
              <a:t>provided</a:t>
            </a:r>
            <a:endParaRPr lang="sv-SE" dirty="0" smtClean="0"/>
          </a:p>
          <a:p>
            <a:pPr lvl="1"/>
            <a:r>
              <a:rPr lang="sv-SE" dirty="0" smtClean="0"/>
              <a:t>AVPF RTCP Transmission </a:t>
            </a:r>
            <a:r>
              <a:rPr lang="sv-SE" dirty="0" err="1" smtClean="0"/>
              <a:t>rules</a:t>
            </a:r>
            <a:endParaRPr lang="sv-SE" dirty="0"/>
          </a:p>
          <a:p>
            <a:pPr lvl="2"/>
            <a:r>
              <a:rPr lang="sv-SE" dirty="0" err="1" smtClean="0"/>
              <a:t>Timelier</a:t>
            </a:r>
            <a:r>
              <a:rPr lang="sv-SE" dirty="0" smtClean="0"/>
              <a:t> transmission </a:t>
            </a:r>
            <a:r>
              <a:rPr lang="sv-SE" dirty="0" err="1" smtClean="0"/>
              <a:t>of</a:t>
            </a:r>
            <a:r>
              <a:rPr lang="sv-SE" dirty="0" smtClean="0"/>
              <a:t> events</a:t>
            </a:r>
          </a:p>
          <a:p>
            <a:pPr lvl="2"/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efficient</a:t>
            </a:r>
            <a:r>
              <a:rPr lang="sv-SE" dirty="0" smtClean="0"/>
              <a:t> </a:t>
            </a:r>
            <a:r>
              <a:rPr lang="sv-SE" dirty="0" err="1" smtClean="0"/>
              <a:t>usage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RTCP </a:t>
            </a:r>
            <a:r>
              <a:rPr lang="sv-SE" dirty="0" err="1" smtClean="0"/>
              <a:t>bandwidth</a:t>
            </a:r>
            <a:endParaRPr lang="sv-SE" dirty="0" smtClean="0"/>
          </a:p>
          <a:p>
            <a:r>
              <a:rPr lang="sv-SE" dirty="0" err="1" smtClean="0"/>
              <a:t>Key</a:t>
            </a:r>
            <a:r>
              <a:rPr lang="sv-SE" dirty="0" smtClean="0"/>
              <a:t>-management for SRTP, </a:t>
            </a:r>
            <a:r>
              <a:rPr lang="sv-SE" dirty="0" err="1" smtClean="0"/>
              <a:t>most</a:t>
            </a:r>
            <a:r>
              <a:rPr lang="sv-SE" dirty="0" smtClean="0"/>
              <a:t> </a:t>
            </a:r>
            <a:r>
              <a:rPr lang="sv-SE" dirty="0" err="1" smtClean="0"/>
              <a:t>talked</a:t>
            </a:r>
            <a:r>
              <a:rPr lang="sv-SE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</a:t>
            </a:r>
            <a:r>
              <a:rPr lang="sv-SE" dirty="0" err="1" smtClean="0"/>
              <a:t>candidate</a:t>
            </a:r>
            <a:r>
              <a:rPr lang="sv-SE" dirty="0" smtClean="0"/>
              <a:t> is DTLS-SRTP [RFC 5764]</a:t>
            </a:r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75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RTP </a:t>
            </a:r>
            <a:r>
              <a:rPr lang="sv-SE" dirty="0" err="1" smtClean="0"/>
              <a:t>Optimizations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RTP and RTCP </a:t>
            </a:r>
            <a:r>
              <a:rPr lang="sv-SE" dirty="0" err="1" smtClean="0"/>
              <a:t>Multiplexing</a:t>
            </a:r>
            <a:r>
              <a:rPr lang="sv-SE" dirty="0" smtClean="0"/>
              <a:t> [RFC5761] is REQUIRED</a:t>
            </a:r>
          </a:p>
          <a:p>
            <a:pPr lvl="1"/>
            <a:r>
              <a:rPr lang="sv-SE" dirty="0" err="1" smtClean="0"/>
              <a:t>Multiplex</a:t>
            </a:r>
            <a:r>
              <a:rPr lang="sv-SE" dirty="0" smtClean="0"/>
              <a:t> RTP and RTCP on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lower</a:t>
            </a:r>
            <a:r>
              <a:rPr lang="sv-SE" dirty="0" smtClean="0"/>
              <a:t> </a:t>
            </a:r>
            <a:r>
              <a:rPr lang="sv-SE" dirty="0" err="1" smtClean="0"/>
              <a:t>layer</a:t>
            </a:r>
            <a:r>
              <a:rPr lang="sv-SE" dirty="0" smtClean="0"/>
              <a:t> </a:t>
            </a:r>
            <a:r>
              <a:rPr lang="sv-SE" dirty="0" err="1" smtClean="0"/>
              <a:t>identifier</a:t>
            </a:r>
            <a:endParaRPr lang="sv-SE" dirty="0" smtClean="0"/>
          </a:p>
          <a:p>
            <a:r>
              <a:rPr lang="sv-SE" dirty="0" err="1" smtClean="0"/>
              <a:t>Reduced</a:t>
            </a:r>
            <a:r>
              <a:rPr lang="sv-SE" dirty="0" smtClean="0"/>
              <a:t> </a:t>
            </a:r>
            <a:r>
              <a:rPr lang="sv-SE" dirty="0" err="1" smtClean="0"/>
              <a:t>Size</a:t>
            </a:r>
            <a:r>
              <a:rPr lang="sv-SE" dirty="0" smtClean="0"/>
              <a:t> RTCP [RFC5506] is REQUIRED</a:t>
            </a:r>
          </a:p>
          <a:p>
            <a:pPr lvl="1"/>
            <a:r>
              <a:rPr lang="sv-SE" dirty="0" err="1" smtClean="0"/>
              <a:t>Allows</a:t>
            </a:r>
            <a:r>
              <a:rPr lang="sv-SE" dirty="0" smtClean="0"/>
              <a:t>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send</a:t>
            </a:r>
            <a:r>
              <a:rPr lang="sv-SE" dirty="0" smtClean="0"/>
              <a:t> RTCP packets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not </a:t>
            </a:r>
            <a:r>
              <a:rPr lang="sv-SE" dirty="0" err="1" smtClean="0"/>
              <a:t>compound</a:t>
            </a:r>
            <a:r>
              <a:rPr lang="sv-SE" dirty="0"/>
              <a:t> </a:t>
            </a:r>
            <a:r>
              <a:rPr lang="sv-SE" dirty="0" smtClean="0"/>
              <a:t>packets as </a:t>
            </a:r>
            <a:r>
              <a:rPr lang="sv-SE" dirty="0" err="1" smtClean="0"/>
              <a:t>specified</a:t>
            </a:r>
            <a:r>
              <a:rPr lang="sv-SE" dirty="0" smtClean="0"/>
              <a:t> in RFC3550</a:t>
            </a:r>
          </a:p>
          <a:p>
            <a:pPr lvl="1"/>
            <a:r>
              <a:rPr lang="sv-SE" dirty="0" err="1" smtClean="0"/>
              <a:t>Improves</a:t>
            </a:r>
            <a:r>
              <a:rPr lang="sv-SE" dirty="0" smtClean="0"/>
              <a:t> RTCP </a:t>
            </a:r>
            <a:r>
              <a:rPr lang="sv-SE" dirty="0" err="1" smtClean="0"/>
              <a:t>performance</a:t>
            </a:r>
            <a:r>
              <a:rPr lang="sv-SE" dirty="0" smtClean="0"/>
              <a:t> </a:t>
            </a:r>
            <a:r>
              <a:rPr lang="sv-SE" dirty="0" err="1" smtClean="0"/>
              <a:t>when</a:t>
            </a:r>
            <a:r>
              <a:rPr lang="sv-SE" dirty="0" smtClean="0"/>
              <a:t> </a:t>
            </a:r>
            <a:r>
              <a:rPr lang="sv-SE" dirty="0" err="1" smtClean="0"/>
              <a:t>sending</a:t>
            </a:r>
            <a:r>
              <a:rPr lang="sv-SE" dirty="0" smtClean="0"/>
              <a:t> feedback events</a:t>
            </a:r>
          </a:p>
          <a:p>
            <a:r>
              <a:rPr lang="sv-SE" dirty="0" err="1" smtClean="0"/>
              <a:t>Symmetric</a:t>
            </a:r>
            <a:r>
              <a:rPr lang="sv-SE" dirty="0" smtClean="0"/>
              <a:t> RTP [RFC4961] is REQUIRED</a:t>
            </a:r>
          </a:p>
          <a:p>
            <a:pPr lvl="1"/>
            <a:r>
              <a:rPr lang="sv-SE" dirty="0" err="1" smtClean="0"/>
              <a:t>Send</a:t>
            </a:r>
            <a:r>
              <a:rPr lang="sv-SE" dirty="0" smtClean="0"/>
              <a:t> RTP and RTCP in bi-</a:t>
            </a:r>
            <a:r>
              <a:rPr lang="sv-SE" dirty="0" err="1" smtClean="0"/>
              <a:t>directional</a:t>
            </a:r>
            <a:r>
              <a:rPr lang="sv-SE" dirty="0" smtClean="0"/>
              <a:t> </a:t>
            </a:r>
            <a:r>
              <a:rPr lang="sv-SE" dirty="0" err="1" smtClean="0"/>
              <a:t>flows</a:t>
            </a:r>
            <a:r>
              <a:rPr lang="sv-SE" dirty="0" smtClean="0"/>
              <a:t> </a:t>
            </a:r>
            <a:r>
              <a:rPr lang="sv-SE" dirty="0" err="1" smtClean="0"/>
              <a:t>within</a:t>
            </a:r>
            <a:r>
              <a:rPr lang="sv-SE" dirty="0" smtClean="0"/>
              <a:t> an RTP session</a:t>
            </a:r>
            <a:endParaRPr lang="sv-SE" dirty="0"/>
          </a:p>
          <a:p>
            <a:r>
              <a:rPr lang="sv-SE" dirty="0" smtClean="0"/>
              <a:t>Short-term persistent RTCP CNAME Generation (</a:t>
            </a:r>
            <a:r>
              <a:rPr lang="sv-SE" dirty="0" err="1" smtClean="0"/>
              <a:t>method</a:t>
            </a:r>
            <a:r>
              <a:rPr lang="sv-SE" dirty="0" smtClean="0"/>
              <a:t> B) [RFC6222] is RECOMMEND</a:t>
            </a:r>
          </a:p>
          <a:p>
            <a:pPr lvl="1"/>
            <a:r>
              <a:rPr lang="sv-SE" dirty="0" err="1" smtClean="0"/>
              <a:t>High</a:t>
            </a:r>
            <a:r>
              <a:rPr lang="sv-SE" dirty="0" smtClean="0"/>
              <a:t> </a:t>
            </a:r>
            <a:r>
              <a:rPr lang="sv-SE" dirty="0" err="1" smtClean="0"/>
              <a:t>Quality</a:t>
            </a:r>
            <a:r>
              <a:rPr lang="sv-SE" dirty="0" smtClean="0"/>
              <a:t> CNAME </a:t>
            </a:r>
            <a:r>
              <a:rPr lang="sv-SE" dirty="0" err="1" smtClean="0"/>
              <a:t>identifiers</a:t>
            </a:r>
            <a:endParaRPr lang="sv-SE" dirty="0" smtClean="0"/>
          </a:p>
          <a:p>
            <a:pPr lvl="1"/>
            <a:r>
              <a:rPr lang="sv-SE" dirty="0" err="1" smtClean="0"/>
              <a:t>Preserves</a:t>
            </a:r>
            <a:r>
              <a:rPr lang="sv-SE" dirty="0" smtClean="0"/>
              <a:t> </a:t>
            </a:r>
            <a:r>
              <a:rPr lang="sv-SE" dirty="0" err="1" smtClean="0"/>
              <a:t>privacy</a:t>
            </a:r>
            <a:r>
              <a:rPr lang="sv-SE" dirty="0" smtClean="0"/>
              <a:t> </a:t>
            </a:r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6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Conferencing Extensions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The extensions </a:t>
            </a:r>
            <a:r>
              <a:rPr lang="sv-SE" dirty="0" err="1"/>
              <a:t>i</a:t>
            </a:r>
            <a:r>
              <a:rPr lang="sv-SE" dirty="0" err="1" smtClean="0"/>
              <a:t>mproves</a:t>
            </a:r>
            <a:r>
              <a:rPr lang="sv-SE" dirty="0" smtClean="0"/>
              <a:t> </a:t>
            </a:r>
            <a:r>
              <a:rPr lang="sv-SE" dirty="0" err="1" smtClean="0"/>
              <a:t>centralized</a:t>
            </a:r>
            <a:r>
              <a:rPr lang="sv-SE" dirty="0" smtClean="0"/>
              <a:t> conferencing</a:t>
            </a:r>
          </a:p>
          <a:p>
            <a:r>
              <a:rPr lang="sv-SE" dirty="0" smtClean="0"/>
              <a:t>Full Intra </a:t>
            </a:r>
            <a:r>
              <a:rPr lang="sv-SE" dirty="0" err="1" smtClean="0"/>
              <a:t>Request</a:t>
            </a:r>
            <a:r>
              <a:rPr lang="sv-SE" dirty="0" smtClean="0"/>
              <a:t> (FIR) [RFC5104] is RECOMMEND</a:t>
            </a:r>
          </a:p>
          <a:p>
            <a:pPr lvl="1"/>
            <a:r>
              <a:rPr lang="sv-SE" dirty="0" err="1" smtClean="0"/>
              <a:t>Used</a:t>
            </a:r>
            <a:r>
              <a:rPr lang="sv-SE" dirty="0" smtClean="0"/>
              <a:t> by </a:t>
            </a:r>
            <a:r>
              <a:rPr lang="sv-SE" dirty="0" err="1" smtClean="0"/>
              <a:t>centrla</a:t>
            </a:r>
            <a:r>
              <a:rPr lang="sv-SE" dirty="0" smtClean="0"/>
              <a:t> </a:t>
            </a:r>
            <a:r>
              <a:rPr lang="sv-SE" dirty="0" err="1" smtClean="0"/>
              <a:t>nodes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request</a:t>
            </a:r>
            <a:r>
              <a:rPr lang="sv-SE" dirty="0" smtClean="0"/>
              <a:t> a new Intra </a:t>
            </a:r>
            <a:r>
              <a:rPr lang="sv-SE" dirty="0" err="1" smtClean="0"/>
              <a:t>to</a:t>
            </a:r>
            <a:r>
              <a:rPr lang="sv-SE" dirty="0"/>
              <a:t> </a:t>
            </a:r>
            <a:r>
              <a:rPr lang="sv-SE" dirty="0" err="1" smtClean="0"/>
              <a:t>facilitate</a:t>
            </a:r>
            <a:r>
              <a:rPr lang="sv-SE" dirty="0" smtClean="0"/>
              <a:t> switch or </a:t>
            </a:r>
            <a:r>
              <a:rPr lang="sv-SE" dirty="0" err="1" smtClean="0"/>
              <a:t>when</a:t>
            </a:r>
            <a:r>
              <a:rPr lang="sv-SE" dirty="0" smtClean="0"/>
              <a:t> a new </a:t>
            </a:r>
            <a:r>
              <a:rPr lang="sv-SE" dirty="0" err="1" smtClean="0"/>
              <a:t>user</a:t>
            </a:r>
            <a:r>
              <a:rPr lang="sv-SE" dirty="0" smtClean="0"/>
              <a:t> </a:t>
            </a:r>
            <a:r>
              <a:rPr lang="sv-SE" dirty="0" err="1" smtClean="0"/>
              <a:t>joins</a:t>
            </a:r>
            <a:r>
              <a:rPr lang="sv-SE" dirty="0" smtClean="0"/>
              <a:t> the session.</a:t>
            </a:r>
          </a:p>
          <a:p>
            <a:r>
              <a:rPr lang="sv-SE" dirty="0" smtClean="0"/>
              <a:t>Picture Loss </a:t>
            </a:r>
            <a:r>
              <a:rPr lang="sv-SE" dirty="0" err="1" smtClean="0"/>
              <a:t>Indicator</a:t>
            </a:r>
            <a:r>
              <a:rPr lang="sv-SE" dirty="0" smtClean="0"/>
              <a:t> (PLI) [RFC5104] is RECOMMENDED</a:t>
            </a:r>
          </a:p>
          <a:p>
            <a:pPr lvl="1"/>
            <a:r>
              <a:rPr lang="sv-SE" dirty="0" smtClean="0"/>
              <a:t>Sent by end-</a:t>
            </a:r>
            <a:r>
              <a:rPr lang="sv-SE" dirty="0" err="1" smtClean="0"/>
              <a:t>points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missing</a:t>
            </a:r>
            <a:r>
              <a:rPr lang="sv-SE" dirty="0" smtClean="0"/>
              <a:t> packets </a:t>
            </a:r>
            <a:r>
              <a:rPr lang="sv-SE" dirty="0" err="1" smtClean="0"/>
              <a:t>resulting</a:t>
            </a:r>
            <a:r>
              <a:rPr lang="sv-SE" dirty="0" smtClean="0"/>
              <a:t> in </a:t>
            </a:r>
            <a:r>
              <a:rPr lang="sv-SE" dirty="0" err="1" smtClean="0"/>
              <a:t>corrupted</a:t>
            </a:r>
            <a:r>
              <a:rPr lang="sv-SE" dirty="0" smtClean="0"/>
              <a:t> </a:t>
            </a:r>
            <a:r>
              <a:rPr lang="sv-SE" dirty="0" err="1" smtClean="0"/>
              <a:t>decoder</a:t>
            </a:r>
            <a:r>
              <a:rPr lang="sv-SE" dirty="0" smtClean="0"/>
              <a:t> </a:t>
            </a:r>
            <a:r>
              <a:rPr lang="sv-SE" dirty="0" err="1" smtClean="0"/>
              <a:t>state</a:t>
            </a:r>
            <a:endParaRPr lang="sv-SE" dirty="0" smtClean="0"/>
          </a:p>
          <a:p>
            <a:r>
              <a:rPr lang="en-US" dirty="0" smtClean="0"/>
              <a:t>Temporary Maximum Media Stream Bit Rate Request [RFC5104] is RECOMMEND</a:t>
            </a:r>
          </a:p>
          <a:p>
            <a:pPr lvl="1"/>
            <a:r>
              <a:rPr lang="en-US" dirty="0" smtClean="0"/>
              <a:t>Allows a central node or end-point to request a temporary cap in media bit-rate from a particular source. </a:t>
            </a:r>
          </a:p>
          <a:p>
            <a:pPr lvl="1"/>
            <a:r>
              <a:rPr lang="en-US" dirty="0" smtClean="0"/>
              <a:t>Facilitates adaptation across central nodes</a:t>
            </a:r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5032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RTP </a:t>
            </a:r>
            <a:r>
              <a:rPr lang="sv-SE" dirty="0" err="1" smtClean="0"/>
              <a:t>Header</a:t>
            </a:r>
            <a:r>
              <a:rPr lang="sv-SE" dirty="0" smtClean="0"/>
              <a:t> Extensions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v-SE" dirty="0" smtClean="0"/>
              <a:t>RTP </a:t>
            </a:r>
            <a:r>
              <a:rPr lang="sv-SE" dirty="0" err="1" smtClean="0"/>
              <a:t>Header</a:t>
            </a:r>
            <a:r>
              <a:rPr lang="sv-SE" dirty="0" smtClean="0"/>
              <a:t> Extension </a:t>
            </a:r>
            <a:r>
              <a:rPr lang="sv-SE" dirty="0" err="1" smtClean="0"/>
              <a:t>provides</a:t>
            </a:r>
            <a:r>
              <a:rPr lang="sv-SE" dirty="0" smtClean="0"/>
              <a:t> Meta Data </a:t>
            </a:r>
            <a:r>
              <a:rPr lang="sv-SE" dirty="0" err="1" smtClean="0"/>
              <a:t>about</a:t>
            </a:r>
            <a:r>
              <a:rPr lang="sv-SE" dirty="0" smtClean="0"/>
              <a:t> media </a:t>
            </a:r>
            <a:r>
              <a:rPr lang="sv-SE" dirty="0" err="1" smtClean="0"/>
              <a:t>stream</a:t>
            </a:r>
            <a:endParaRPr lang="sv-SE" dirty="0" smtClean="0"/>
          </a:p>
          <a:p>
            <a:r>
              <a:rPr lang="sv-SE" dirty="0" smtClean="0"/>
              <a:t>If </a:t>
            </a:r>
            <a:r>
              <a:rPr lang="sv-SE" dirty="0" err="1" smtClean="0"/>
              <a:t>any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r>
              <a:rPr lang="sv-SE" dirty="0" smtClean="0"/>
              <a:t> extension is </a:t>
            </a:r>
            <a:r>
              <a:rPr lang="sv-SE" dirty="0" err="1" smtClean="0"/>
              <a:t>implemented</a:t>
            </a:r>
            <a:r>
              <a:rPr lang="sv-SE" dirty="0" smtClean="0"/>
              <a:t> [RFC5285] is REQUIRED</a:t>
            </a:r>
          </a:p>
          <a:p>
            <a:pPr lvl="1"/>
            <a:r>
              <a:rPr lang="sv-SE" dirty="0" err="1" smtClean="0"/>
              <a:t>Core</a:t>
            </a:r>
            <a:r>
              <a:rPr lang="sv-SE" dirty="0" smtClean="0"/>
              <a:t> </a:t>
            </a:r>
            <a:r>
              <a:rPr lang="sv-SE" dirty="0" err="1" smtClean="0"/>
              <a:t>specification</a:t>
            </a:r>
            <a:r>
              <a:rPr lang="sv-SE" dirty="0" smtClean="0"/>
              <a:t> for </a:t>
            </a:r>
            <a:r>
              <a:rPr lang="sv-SE" dirty="0" err="1" smtClean="0"/>
              <a:t>extensible</a:t>
            </a:r>
            <a:r>
              <a:rPr lang="sv-SE" dirty="0" smtClean="0"/>
              <a:t> and </a:t>
            </a:r>
            <a:r>
              <a:rPr lang="sv-SE" dirty="0" err="1" smtClean="0"/>
              <a:t>stackable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r>
              <a:rPr lang="sv-SE" dirty="0" smtClean="0"/>
              <a:t> extensions</a:t>
            </a:r>
          </a:p>
          <a:p>
            <a:r>
              <a:rPr lang="sv-SE" dirty="0" smtClean="0"/>
              <a:t>Rapid RTP </a:t>
            </a:r>
            <a:r>
              <a:rPr lang="sv-SE" dirty="0" err="1" smtClean="0"/>
              <a:t>Synchronization</a:t>
            </a:r>
            <a:r>
              <a:rPr lang="sv-SE" dirty="0" smtClean="0"/>
              <a:t> [RFC6051] is RECOMMENDED</a:t>
            </a:r>
          </a:p>
          <a:p>
            <a:pPr lvl="1"/>
            <a:r>
              <a:rPr lang="sv-SE" dirty="0" smtClean="0"/>
              <a:t>The </a:t>
            </a:r>
            <a:r>
              <a:rPr lang="sv-SE" dirty="0" err="1" smtClean="0"/>
              <a:t>header</a:t>
            </a:r>
            <a:r>
              <a:rPr lang="sv-SE" dirty="0" smtClean="0"/>
              <a:t> extension </a:t>
            </a:r>
            <a:r>
              <a:rPr lang="sv-SE" dirty="0" err="1" smtClean="0"/>
              <a:t>allows</a:t>
            </a:r>
            <a:r>
              <a:rPr lang="sv-SE" dirty="0" smtClean="0"/>
              <a:t> RTP </a:t>
            </a:r>
            <a:r>
              <a:rPr lang="sv-SE" dirty="0" err="1" smtClean="0"/>
              <a:t>synchronization</a:t>
            </a:r>
            <a:r>
              <a:rPr lang="sv-SE" dirty="0" smtClean="0"/>
              <a:t> information </a:t>
            </a:r>
            <a:r>
              <a:rPr lang="sv-SE" dirty="0" err="1" smtClean="0"/>
              <a:t>also</a:t>
            </a:r>
            <a:r>
              <a:rPr lang="sv-SE" dirty="0" smtClean="0"/>
              <a:t> </a:t>
            </a:r>
            <a:r>
              <a:rPr lang="sv-SE" dirty="0" err="1" smtClean="0"/>
              <a:t>carried</a:t>
            </a:r>
            <a:r>
              <a:rPr lang="sv-SE" dirty="0" smtClean="0"/>
              <a:t> in RTCP </a:t>
            </a:r>
            <a:r>
              <a:rPr lang="sv-SE" dirty="0" err="1" smtClean="0"/>
              <a:t>to</a:t>
            </a:r>
            <a:r>
              <a:rPr lang="sv-SE" dirty="0" smtClean="0"/>
              <a:t> be sent </a:t>
            </a:r>
            <a:r>
              <a:rPr lang="sv-SE" dirty="0" err="1" smtClean="0"/>
              <a:t>with</a:t>
            </a:r>
            <a:r>
              <a:rPr lang="sv-SE" dirty="0" smtClean="0"/>
              <a:t> media </a:t>
            </a:r>
            <a:r>
              <a:rPr lang="sv-SE" dirty="0" err="1" smtClean="0"/>
              <a:t>stream</a:t>
            </a:r>
            <a:r>
              <a:rPr lang="sv-SE" dirty="0" smtClean="0"/>
              <a:t> at </a:t>
            </a:r>
            <a:r>
              <a:rPr lang="sv-SE" dirty="0" err="1" smtClean="0"/>
              <a:t>e.g</a:t>
            </a:r>
            <a:r>
              <a:rPr lang="sv-SE" dirty="0" smtClean="0"/>
              <a:t>. start </a:t>
            </a:r>
            <a:r>
              <a:rPr lang="sv-SE" dirty="0" err="1" smtClean="0"/>
              <a:t>up</a:t>
            </a:r>
            <a:r>
              <a:rPr lang="sv-SE" dirty="0" smtClean="0"/>
              <a:t> or </a:t>
            </a:r>
            <a:r>
              <a:rPr lang="sv-SE" dirty="0" err="1" smtClean="0"/>
              <a:t>when</a:t>
            </a:r>
            <a:r>
              <a:rPr lang="sv-SE" dirty="0" smtClean="0"/>
              <a:t> new end-</a:t>
            </a:r>
            <a:r>
              <a:rPr lang="sv-SE" dirty="0" err="1" smtClean="0"/>
              <a:t>point</a:t>
            </a:r>
            <a:r>
              <a:rPr lang="sv-SE" dirty="0" smtClean="0"/>
              <a:t> </a:t>
            </a:r>
            <a:r>
              <a:rPr lang="sv-SE" dirty="0" err="1" smtClean="0"/>
              <a:t>joins</a:t>
            </a:r>
            <a:r>
              <a:rPr lang="sv-SE" dirty="0" smtClean="0"/>
              <a:t> a </a:t>
            </a:r>
            <a:r>
              <a:rPr lang="sv-SE" dirty="0" err="1" smtClean="0"/>
              <a:t>conference</a:t>
            </a:r>
            <a:endParaRPr lang="sv-SE" dirty="0" smtClean="0"/>
          </a:p>
          <a:p>
            <a:r>
              <a:rPr lang="en-US" dirty="0" smtClean="0"/>
              <a:t>Client to Mixer Audio Level [draft-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avtext</a:t>
            </a:r>
            <a:r>
              <a:rPr lang="en-US" dirty="0" smtClean="0"/>
              <a:t>-client-to-mixer-audio-level] is RECOMMEND</a:t>
            </a:r>
          </a:p>
          <a:p>
            <a:pPr lvl="1"/>
            <a:r>
              <a:rPr lang="en-US" dirty="0" smtClean="0"/>
              <a:t>Allows a mixer to make selection decision based on this header, rather than decoding audio and measuring audio levels</a:t>
            </a:r>
          </a:p>
          <a:p>
            <a:r>
              <a:rPr lang="en-US" dirty="0" smtClean="0"/>
              <a:t>Mixer to Client Audio Level [draft-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avtext</a:t>
            </a:r>
            <a:r>
              <a:rPr lang="en-US" dirty="0" smtClean="0"/>
              <a:t>-mixer-to-client-audio-level] is OPTIONAL</a:t>
            </a:r>
          </a:p>
          <a:p>
            <a:pPr lvl="1"/>
            <a:r>
              <a:rPr lang="en-US" dirty="0" smtClean="0"/>
              <a:t>Clients receiving a mixed audio stream gets indication of level for the ones included in the mix. Thus allowing GUI indications.</a:t>
            </a:r>
            <a:endParaRPr lang="sv-S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107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</a:t>
            </a:r>
            <a:r>
              <a:rPr lang="sv-SE" dirty="0" smtClean="0"/>
              <a:t>: RTP </a:t>
            </a:r>
            <a:r>
              <a:rPr lang="sv-SE" dirty="0" err="1" smtClean="0"/>
              <a:t>Retransmission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r>
              <a:rPr lang="sv-SE" dirty="0" smtClean="0"/>
              <a:t>RTP </a:t>
            </a:r>
            <a:r>
              <a:rPr lang="sv-SE" dirty="0" err="1" smtClean="0"/>
              <a:t>Retransmission</a:t>
            </a:r>
            <a:r>
              <a:rPr lang="sv-SE" dirty="0" smtClean="0"/>
              <a:t> [RFC4588] is an RTP packet loss </a:t>
            </a:r>
            <a:r>
              <a:rPr lang="sv-SE" dirty="0" err="1" smtClean="0"/>
              <a:t>repair</a:t>
            </a:r>
            <a:r>
              <a:rPr lang="sv-SE" dirty="0" smtClean="0"/>
              <a:t> </a:t>
            </a:r>
            <a:r>
              <a:rPr lang="sv-SE" dirty="0" err="1" smtClean="0"/>
              <a:t>mechanism</a:t>
            </a:r>
            <a:r>
              <a:rPr lang="sv-SE" dirty="0" smtClean="0"/>
              <a:t>:</a:t>
            </a:r>
          </a:p>
          <a:p>
            <a:pPr lvl="1"/>
            <a:r>
              <a:rPr lang="sv-SE" dirty="0" err="1" smtClean="0"/>
              <a:t>Allows</a:t>
            </a:r>
            <a:r>
              <a:rPr lang="sv-SE" dirty="0" smtClean="0"/>
              <a:t> for </a:t>
            </a:r>
            <a:r>
              <a:rPr lang="sv-SE" dirty="0" err="1" smtClean="0"/>
              <a:t>selective</a:t>
            </a:r>
            <a:r>
              <a:rPr lang="sv-SE" dirty="0" smtClean="0"/>
              <a:t> </a:t>
            </a:r>
            <a:r>
              <a:rPr lang="sv-SE" dirty="0" err="1" smtClean="0"/>
              <a:t>retransmissions</a:t>
            </a:r>
            <a:r>
              <a:rPr lang="sv-SE" dirty="0" smtClean="0"/>
              <a:t>, i.e. focus on intra </a:t>
            </a:r>
            <a:r>
              <a:rPr lang="sv-SE" dirty="0" err="1" smtClean="0"/>
              <a:t>frames</a:t>
            </a:r>
            <a:r>
              <a:rPr lang="sv-SE" dirty="0" smtClean="0"/>
              <a:t> or </a:t>
            </a:r>
            <a:r>
              <a:rPr lang="sv-SE" dirty="0" err="1" smtClean="0"/>
              <a:t>preserving</a:t>
            </a:r>
            <a:r>
              <a:rPr lang="sv-SE" dirty="0" smtClean="0"/>
              <a:t> </a:t>
            </a:r>
            <a:r>
              <a:rPr lang="sv-SE" dirty="0" err="1" smtClean="0"/>
              <a:t>prediction</a:t>
            </a:r>
            <a:r>
              <a:rPr lang="sv-SE" dirty="0" smtClean="0"/>
              <a:t> </a:t>
            </a:r>
            <a:r>
              <a:rPr lang="sv-SE" dirty="0" err="1" smtClean="0"/>
              <a:t>chains</a:t>
            </a:r>
            <a:endParaRPr lang="sv-SE" dirty="0" smtClean="0"/>
          </a:p>
          <a:p>
            <a:pPr lvl="1"/>
            <a:r>
              <a:rPr lang="sv-SE" dirty="0" err="1" smtClean="0"/>
              <a:t>Very</a:t>
            </a:r>
            <a:r>
              <a:rPr lang="sv-SE" dirty="0" smtClean="0"/>
              <a:t> </a:t>
            </a:r>
            <a:r>
              <a:rPr lang="sv-SE" dirty="0" err="1" smtClean="0"/>
              <a:t>bandwidth</a:t>
            </a:r>
            <a:r>
              <a:rPr lang="sv-SE" dirty="0" smtClean="0"/>
              <a:t> </a:t>
            </a:r>
            <a:r>
              <a:rPr lang="sv-SE" dirty="0" err="1" smtClean="0"/>
              <a:t>efficient</a:t>
            </a:r>
            <a:endParaRPr lang="sv-SE" dirty="0" smtClean="0"/>
          </a:p>
          <a:p>
            <a:pPr lvl="1"/>
            <a:r>
              <a:rPr lang="sv-SE" dirty="0" smtClean="0"/>
              <a:t>Down </a:t>
            </a:r>
            <a:r>
              <a:rPr lang="sv-SE" dirty="0" err="1" smtClean="0"/>
              <a:t>side</a:t>
            </a:r>
            <a:r>
              <a:rPr lang="sv-SE" dirty="0" smtClean="0"/>
              <a:t> is extra </a:t>
            </a:r>
            <a:r>
              <a:rPr lang="sv-SE" dirty="0" err="1" smtClean="0"/>
              <a:t>delay</a:t>
            </a:r>
            <a:r>
              <a:rPr lang="sv-SE" dirty="0" smtClean="0"/>
              <a:t> it </a:t>
            </a:r>
            <a:r>
              <a:rPr lang="sv-SE" dirty="0" err="1" smtClean="0"/>
              <a:t>adds</a:t>
            </a:r>
            <a:r>
              <a:rPr lang="sv-SE" dirty="0" smtClean="0"/>
              <a:t> </a:t>
            </a:r>
            <a:r>
              <a:rPr lang="sv-SE" dirty="0" err="1" smtClean="0"/>
              <a:t>between</a:t>
            </a:r>
            <a:r>
              <a:rPr lang="sv-SE" dirty="0" smtClean="0"/>
              <a:t> transmission and </a:t>
            </a:r>
            <a:r>
              <a:rPr lang="sv-SE" dirty="0" err="1" smtClean="0"/>
              <a:t>when</a:t>
            </a:r>
            <a:r>
              <a:rPr lang="sv-SE" dirty="0"/>
              <a:t> </a:t>
            </a:r>
            <a:r>
              <a:rPr lang="sv-SE" dirty="0" smtClean="0"/>
              <a:t>media </a:t>
            </a:r>
            <a:r>
              <a:rPr lang="sv-SE" dirty="0" err="1" smtClean="0"/>
              <a:t>decoding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start</a:t>
            </a:r>
          </a:p>
          <a:p>
            <a:pPr lvl="2"/>
            <a:r>
              <a:rPr lang="sv-SE" dirty="0" err="1" smtClean="0"/>
              <a:t>Usable</a:t>
            </a:r>
            <a:r>
              <a:rPr lang="sv-SE" dirty="0" smtClean="0"/>
              <a:t> in </a:t>
            </a:r>
            <a:r>
              <a:rPr lang="sv-SE" dirty="0" err="1" smtClean="0"/>
              <a:t>interactive</a:t>
            </a:r>
            <a:r>
              <a:rPr lang="sv-SE" dirty="0" smtClean="0"/>
              <a:t> </a:t>
            </a:r>
            <a:r>
              <a:rPr lang="sv-SE" dirty="0" err="1" smtClean="0"/>
              <a:t>communciation</a:t>
            </a:r>
            <a:r>
              <a:rPr lang="sv-SE" dirty="0" smtClean="0"/>
              <a:t> </a:t>
            </a:r>
            <a:r>
              <a:rPr lang="sv-SE" dirty="0" err="1" smtClean="0"/>
              <a:t>within</a:t>
            </a:r>
            <a:r>
              <a:rPr lang="sv-SE" dirty="0" smtClean="0"/>
              <a:t> </a:t>
            </a:r>
            <a:r>
              <a:rPr lang="sv-SE" dirty="0" err="1" smtClean="0"/>
              <a:t>continents</a:t>
            </a:r>
            <a:endParaRPr lang="sv-SE" dirty="0" smtClean="0"/>
          </a:p>
          <a:p>
            <a:pPr lvl="2"/>
            <a:r>
              <a:rPr lang="sv-SE" dirty="0" smtClean="0"/>
              <a:t>Ericsson has </a:t>
            </a:r>
            <a:r>
              <a:rPr lang="sv-SE" dirty="0" err="1" smtClean="0"/>
              <a:t>good</a:t>
            </a:r>
            <a:r>
              <a:rPr lang="sv-SE" dirty="0" smtClean="0"/>
              <a:t> practical </a:t>
            </a:r>
            <a:r>
              <a:rPr lang="sv-SE" dirty="0" err="1" smtClean="0"/>
              <a:t>experience</a:t>
            </a:r>
            <a:r>
              <a:rPr lang="sv-SE" dirty="0" smtClean="0"/>
              <a:t> </a:t>
            </a:r>
            <a:r>
              <a:rPr lang="sv-SE" dirty="0" err="1" smtClean="0"/>
              <a:t>using</a:t>
            </a:r>
            <a:r>
              <a:rPr lang="sv-SE" dirty="0" smtClean="0"/>
              <a:t> it in </a:t>
            </a:r>
            <a:r>
              <a:rPr lang="sv-SE" dirty="0" err="1" smtClean="0"/>
              <a:t>centralized</a:t>
            </a:r>
            <a:r>
              <a:rPr lang="sv-SE" dirty="0" smtClean="0"/>
              <a:t> video conferencing</a:t>
            </a:r>
          </a:p>
          <a:p>
            <a:pPr lvl="1"/>
            <a:r>
              <a:rPr lang="sv-SE" dirty="0" err="1" smtClean="0"/>
              <a:t>Error</a:t>
            </a:r>
            <a:r>
              <a:rPr lang="sv-SE" dirty="0" smtClean="0"/>
              <a:t> </a:t>
            </a:r>
            <a:r>
              <a:rPr lang="sv-SE" dirty="0" err="1" smtClean="0"/>
              <a:t>free</a:t>
            </a:r>
            <a:r>
              <a:rPr lang="sv-SE" dirty="0" smtClean="0"/>
              <a:t> media at </a:t>
            </a:r>
            <a:r>
              <a:rPr lang="sv-SE" dirty="0" err="1" smtClean="0"/>
              <a:t>lower</a:t>
            </a:r>
            <a:r>
              <a:rPr lang="sv-SE" dirty="0" smtClean="0"/>
              <a:t> </a:t>
            </a:r>
            <a:r>
              <a:rPr lang="sv-SE" dirty="0" err="1" smtClean="0"/>
              <a:t>base</a:t>
            </a:r>
            <a:r>
              <a:rPr lang="sv-SE" dirty="0" smtClean="0"/>
              <a:t> </a:t>
            </a:r>
            <a:r>
              <a:rPr lang="sv-SE" dirty="0" err="1" smtClean="0"/>
              <a:t>quality</a:t>
            </a:r>
            <a:r>
              <a:rPr lang="sv-SE" dirty="0" smtClean="0"/>
              <a:t> </a:t>
            </a:r>
            <a:r>
              <a:rPr lang="sv-SE" dirty="0" err="1" smtClean="0"/>
              <a:t>prefered</a:t>
            </a:r>
            <a:r>
              <a:rPr lang="sv-SE" dirty="0" smtClean="0"/>
              <a:t> over </a:t>
            </a:r>
            <a:r>
              <a:rPr lang="sv-SE" dirty="0" err="1"/>
              <a:t>e</a:t>
            </a:r>
            <a:r>
              <a:rPr lang="sv-SE" dirty="0" err="1" smtClean="0"/>
              <a:t>rronous</a:t>
            </a:r>
            <a:r>
              <a:rPr lang="sv-SE" dirty="0" smtClean="0"/>
              <a:t> at </a:t>
            </a:r>
            <a:r>
              <a:rPr lang="sv-SE" dirty="0" err="1" smtClean="0"/>
              <a:t>higher</a:t>
            </a:r>
            <a:r>
              <a:rPr lang="sv-SE" dirty="0" smtClean="0"/>
              <a:t> </a:t>
            </a:r>
            <a:r>
              <a:rPr lang="sv-SE" dirty="0" err="1" smtClean="0"/>
              <a:t>base</a:t>
            </a:r>
            <a:r>
              <a:rPr lang="sv-SE" dirty="0" smtClean="0"/>
              <a:t> </a:t>
            </a:r>
            <a:r>
              <a:rPr lang="sv-SE" dirty="0" err="1" smtClean="0"/>
              <a:t>quality</a:t>
            </a:r>
            <a:endParaRPr lang="sv-SE" dirty="0" smtClean="0"/>
          </a:p>
          <a:p>
            <a:pPr lvl="1"/>
            <a:r>
              <a:rPr lang="sv-SE" dirty="0" smtClean="0"/>
              <a:t>Targets </a:t>
            </a:r>
            <a:r>
              <a:rPr lang="sv-SE" dirty="0" err="1" smtClean="0"/>
              <a:t>correcting</a:t>
            </a:r>
            <a:r>
              <a:rPr lang="sv-SE" dirty="0"/>
              <a:t> </a:t>
            </a:r>
            <a:r>
              <a:rPr lang="sv-SE" dirty="0" smtClean="0"/>
              <a:t>packet loss rates </a:t>
            </a:r>
            <a:r>
              <a:rPr lang="sv-SE" dirty="0" err="1" smtClean="0"/>
              <a:t>up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~5%</a:t>
            </a:r>
          </a:p>
          <a:p>
            <a:pPr lvl="2"/>
            <a:r>
              <a:rPr lang="sv-SE" dirty="0" smtClean="0"/>
              <a:t>Bit-rate adaptation </a:t>
            </a:r>
            <a:r>
              <a:rPr lang="sv-SE" dirty="0" err="1" smtClean="0"/>
              <a:t>should</a:t>
            </a:r>
            <a:r>
              <a:rPr lang="sv-SE" dirty="0" smtClean="0"/>
              <a:t> </a:t>
            </a:r>
            <a:r>
              <a:rPr lang="sv-SE" dirty="0" err="1" smtClean="0"/>
              <a:t>prevent</a:t>
            </a:r>
            <a:r>
              <a:rPr lang="sv-SE" dirty="0" smtClean="0"/>
              <a:t> </a:t>
            </a:r>
            <a:r>
              <a:rPr lang="sv-SE" dirty="0" err="1" smtClean="0"/>
              <a:t>high</a:t>
            </a:r>
            <a:r>
              <a:rPr lang="sv-SE" dirty="0" smtClean="0"/>
              <a:t> persistent loss rates</a:t>
            </a:r>
          </a:p>
          <a:p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Implementation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should</a:t>
            </a:r>
            <a:r>
              <a:rPr lang="sv-SE" dirty="0" smtClean="0"/>
              <a:t> it </a:t>
            </a:r>
            <a:r>
              <a:rPr lang="sv-SE" dirty="0" err="1" smtClean="0"/>
              <a:t>have</a:t>
            </a:r>
            <a:r>
              <a:rPr lang="sv-SE" dirty="0" smtClean="0"/>
              <a:t>?</a:t>
            </a:r>
          </a:p>
          <a:p>
            <a:pPr lvl="1"/>
            <a:r>
              <a:rPr lang="sv-SE" dirty="0" smtClean="0"/>
              <a:t>RECOMMENDED</a:t>
            </a:r>
          </a:p>
          <a:p>
            <a:pPr lvl="1"/>
            <a:r>
              <a:rPr lang="sv-SE" dirty="0" smtClean="0"/>
              <a:t>OPTIONAL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2470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/>
              <a:t>Open</a:t>
            </a:r>
            <a:r>
              <a:rPr lang="sv-SE" dirty="0"/>
              <a:t> </a:t>
            </a:r>
            <a:r>
              <a:rPr lang="sv-SE" dirty="0" err="1"/>
              <a:t>Issue</a:t>
            </a:r>
            <a:r>
              <a:rPr lang="sv-SE" dirty="0"/>
              <a:t>: Forward </a:t>
            </a:r>
            <a:r>
              <a:rPr lang="sv-SE" dirty="0" err="1" smtClean="0"/>
              <a:t>Error</a:t>
            </a:r>
            <a:r>
              <a:rPr lang="sv-SE" dirty="0" smtClean="0"/>
              <a:t> </a:t>
            </a:r>
            <a:r>
              <a:rPr lang="sv-SE" dirty="0" err="1" smtClean="0"/>
              <a:t>Correction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v-SE" dirty="0" smtClean="0"/>
              <a:t>Forward </a:t>
            </a:r>
            <a:r>
              <a:rPr lang="sv-SE" dirty="0" err="1" smtClean="0"/>
              <a:t>Error</a:t>
            </a:r>
            <a:r>
              <a:rPr lang="sv-SE" dirty="0" smtClean="0"/>
              <a:t> </a:t>
            </a:r>
            <a:r>
              <a:rPr lang="sv-SE" dirty="0" err="1" smtClean="0"/>
              <a:t>Correction</a:t>
            </a:r>
            <a:r>
              <a:rPr lang="sv-SE" dirty="0" smtClean="0"/>
              <a:t> (FEC) is an alternative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retransmission</a:t>
            </a:r>
            <a:r>
              <a:rPr lang="sv-SE" dirty="0" smtClean="0"/>
              <a:t> (RTX)</a:t>
            </a:r>
          </a:p>
          <a:p>
            <a:r>
              <a:rPr lang="sv-SE" dirty="0" err="1" smtClean="0"/>
              <a:t>Possible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reduce</a:t>
            </a:r>
            <a:r>
              <a:rPr lang="sv-SE" dirty="0" smtClean="0"/>
              <a:t> </a:t>
            </a:r>
            <a:r>
              <a:rPr lang="sv-SE" dirty="0" err="1" smtClean="0"/>
              <a:t>delay</a:t>
            </a:r>
            <a:r>
              <a:rPr lang="sv-SE" dirty="0" smtClean="0"/>
              <a:t> </a:t>
            </a:r>
            <a:r>
              <a:rPr lang="sv-SE" dirty="0" err="1" smtClean="0"/>
              <a:t>compared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RTX, </a:t>
            </a:r>
            <a:r>
              <a:rPr lang="sv-SE" dirty="0" err="1" smtClean="0"/>
              <a:t>but</a:t>
            </a:r>
            <a:r>
              <a:rPr lang="sv-SE" dirty="0" smtClean="0"/>
              <a:t> has </a:t>
            </a:r>
            <a:r>
              <a:rPr lang="sv-SE" dirty="0" err="1" smtClean="0"/>
              <a:t>more</a:t>
            </a:r>
            <a:r>
              <a:rPr lang="sv-SE" dirty="0" smtClean="0"/>
              <a:t> overhead. </a:t>
            </a:r>
          </a:p>
          <a:p>
            <a:pPr lvl="1"/>
            <a:r>
              <a:rPr lang="sv-SE" dirty="0" err="1" smtClean="0"/>
              <a:t>Additional</a:t>
            </a:r>
            <a:r>
              <a:rPr lang="sv-SE" dirty="0" smtClean="0"/>
              <a:t> </a:t>
            </a:r>
            <a:r>
              <a:rPr lang="sv-SE" dirty="0" err="1" smtClean="0"/>
              <a:t>delay</a:t>
            </a:r>
            <a:r>
              <a:rPr lang="sv-SE" dirty="0" smtClean="0"/>
              <a:t> </a:t>
            </a:r>
            <a:r>
              <a:rPr lang="sv-SE" dirty="0" err="1" smtClean="0"/>
              <a:t>allows</a:t>
            </a:r>
            <a:r>
              <a:rPr lang="sv-SE" dirty="0" smtClean="0"/>
              <a:t> for </a:t>
            </a:r>
            <a:r>
              <a:rPr lang="sv-SE" dirty="0" err="1" smtClean="0"/>
              <a:t>reduction</a:t>
            </a:r>
            <a:r>
              <a:rPr lang="sv-SE" dirty="0" smtClean="0"/>
              <a:t> in overhead</a:t>
            </a:r>
          </a:p>
          <a:p>
            <a:r>
              <a:rPr lang="sv-SE" dirty="0" err="1" smtClean="0"/>
              <a:t>Possible</a:t>
            </a:r>
            <a:r>
              <a:rPr lang="sv-SE" dirty="0" smtClean="0"/>
              <a:t> Solutions</a:t>
            </a:r>
          </a:p>
          <a:p>
            <a:pPr lvl="1"/>
            <a:r>
              <a:rPr lang="sv-SE" dirty="0" smtClean="0"/>
              <a:t>Basic </a:t>
            </a:r>
            <a:r>
              <a:rPr lang="sv-SE" dirty="0" err="1" smtClean="0"/>
              <a:t>redundancy</a:t>
            </a:r>
            <a:r>
              <a:rPr lang="sv-SE" dirty="0" smtClean="0"/>
              <a:t> [RFC2198] (audio and text </a:t>
            </a:r>
            <a:r>
              <a:rPr lang="sv-SE" dirty="0" err="1" smtClean="0"/>
              <a:t>only</a:t>
            </a:r>
            <a:r>
              <a:rPr lang="sv-SE" dirty="0" smtClean="0"/>
              <a:t>), or </a:t>
            </a:r>
            <a:r>
              <a:rPr lang="sv-SE" dirty="0" err="1" smtClean="0"/>
              <a:t>using</a:t>
            </a:r>
            <a:r>
              <a:rPr lang="sv-SE" dirty="0" smtClean="0"/>
              <a:t> the </a:t>
            </a:r>
            <a:r>
              <a:rPr lang="sv-SE" dirty="0" err="1" smtClean="0"/>
              <a:t>retransmission</a:t>
            </a:r>
            <a:r>
              <a:rPr lang="sv-SE" dirty="0" smtClean="0"/>
              <a:t> format [RFC4588]</a:t>
            </a:r>
          </a:p>
          <a:p>
            <a:pPr lvl="1"/>
            <a:r>
              <a:rPr lang="sv-SE" dirty="0" smtClean="0"/>
              <a:t>XOR </a:t>
            </a:r>
            <a:r>
              <a:rPr lang="sv-SE" dirty="0" err="1" smtClean="0"/>
              <a:t>based</a:t>
            </a:r>
            <a:r>
              <a:rPr lang="sv-SE" dirty="0" smtClean="0"/>
              <a:t> Block FEC [RFC5109]</a:t>
            </a:r>
          </a:p>
          <a:p>
            <a:pPr lvl="1"/>
            <a:r>
              <a:rPr lang="sv-SE" dirty="0" smtClean="0"/>
              <a:t>Block FEC </a:t>
            </a:r>
            <a:r>
              <a:rPr lang="sv-SE" dirty="0" err="1" smtClean="0"/>
              <a:t>Schemes</a:t>
            </a:r>
            <a:r>
              <a:rPr lang="sv-SE" dirty="0" smtClean="0"/>
              <a:t>, </a:t>
            </a:r>
            <a:r>
              <a:rPr lang="sv-SE" dirty="0" err="1" smtClean="0"/>
              <a:t>e.g</a:t>
            </a:r>
            <a:r>
              <a:rPr lang="sv-SE" dirty="0" smtClean="0"/>
              <a:t>. Reed-Salomon [</a:t>
            </a:r>
            <a:r>
              <a:rPr lang="sv-SE" dirty="0" smtClean="0">
                <a:hlinkClick r:id="rId2"/>
              </a:rPr>
              <a:t>draft-galanos-fecframe-rtp-reedsolomon-03</a:t>
            </a:r>
            <a:r>
              <a:rPr lang="sv-SE" dirty="0" smtClean="0"/>
              <a:t>] or </a:t>
            </a:r>
            <a:r>
              <a:rPr lang="sv-SE" dirty="0" err="1" smtClean="0"/>
              <a:t>Raptor</a:t>
            </a:r>
            <a:r>
              <a:rPr lang="sv-SE" dirty="0" smtClean="0"/>
              <a:t> [</a:t>
            </a:r>
            <a:r>
              <a:rPr lang="sv-SE" dirty="0" smtClean="0">
                <a:hlinkClick r:id="rId3"/>
              </a:rPr>
              <a:t>draft-ietf-fecframe-rtp-raptor-04</a:t>
            </a:r>
            <a:r>
              <a:rPr lang="sv-SE" dirty="0" smtClean="0"/>
              <a:t>]</a:t>
            </a:r>
          </a:p>
          <a:p>
            <a:r>
              <a:rPr lang="sv-SE" dirty="0" smtClean="0"/>
              <a:t>Potential IPR </a:t>
            </a:r>
            <a:r>
              <a:rPr lang="sv-SE" dirty="0" err="1" smtClean="0"/>
              <a:t>Concerns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select</a:t>
            </a:r>
            <a:r>
              <a:rPr lang="sv-SE" dirty="0" smtClean="0"/>
              <a:t>,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any</a:t>
            </a:r>
            <a:r>
              <a:rPr lang="sv-SE" dirty="0" smtClean="0"/>
              <a:t>, is an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</a:t>
            </a:r>
            <a:r>
              <a:rPr lang="sv-SE" dirty="0" smtClean="0"/>
              <a:t>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1172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Open</a:t>
            </a:r>
            <a:r>
              <a:rPr lang="sv-SE" dirty="0"/>
              <a:t> </a:t>
            </a:r>
            <a:r>
              <a:rPr lang="sv-SE" dirty="0" err="1"/>
              <a:t>Issue</a:t>
            </a:r>
            <a:r>
              <a:rPr lang="sv-SE" dirty="0"/>
              <a:t>: RTP </a:t>
            </a:r>
            <a:r>
              <a:rPr lang="sv-SE" dirty="0" smtClean="0"/>
              <a:t>Rate Control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A </a:t>
            </a:r>
            <a:r>
              <a:rPr lang="sv-SE" dirty="0"/>
              <a:t>C</a:t>
            </a:r>
            <a:r>
              <a:rPr lang="sv-SE" dirty="0" smtClean="0"/>
              <a:t>lear </a:t>
            </a:r>
            <a:r>
              <a:rPr lang="sv-SE" dirty="0" err="1" smtClean="0"/>
              <a:t>Need</a:t>
            </a:r>
            <a:r>
              <a:rPr lang="sv-SE" dirty="0" smtClean="0"/>
              <a:t> for RTP Media Rate Control:</a:t>
            </a:r>
          </a:p>
          <a:p>
            <a:pPr lvl="1"/>
            <a:r>
              <a:rPr lang="sv-SE" dirty="0" err="1" smtClean="0"/>
              <a:t>Hetrogenous</a:t>
            </a:r>
            <a:r>
              <a:rPr lang="sv-SE" dirty="0" smtClean="0"/>
              <a:t> </a:t>
            </a:r>
            <a:r>
              <a:rPr lang="sv-SE" dirty="0" err="1" smtClean="0"/>
              <a:t>paths</a:t>
            </a:r>
            <a:r>
              <a:rPr lang="sv-SE" dirty="0" smtClean="0"/>
              <a:t> </a:t>
            </a:r>
            <a:r>
              <a:rPr lang="sv-SE" dirty="0" err="1" smtClean="0"/>
              <a:t>require</a:t>
            </a:r>
            <a:r>
              <a:rPr lang="sv-SE" dirty="0" smtClean="0"/>
              <a:t> that, at minimum,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prevents</a:t>
            </a:r>
            <a:r>
              <a:rPr lang="sv-SE" dirty="0" smtClean="0"/>
              <a:t> </a:t>
            </a:r>
            <a:r>
              <a:rPr lang="sv-SE" dirty="0" err="1" smtClean="0"/>
              <a:t>self-induced</a:t>
            </a:r>
            <a:r>
              <a:rPr lang="sv-SE" dirty="0" smtClean="0"/>
              <a:t> </a:t>
            </a:r>
            <a:r>
              <a:rPr lang="sv-SE" dirty="0" err="1" smtClean="0"/>
              <a:t>congestion</a:t>
            </a:r>
            <a:endParaRPr lang="sv-SE" dirty="0" smtClean="0"/>
          </a:p>
          <a:p>
            <a:pPr lvl="1"/>
            <a:r>
              <a:rPr lang="sv-SE" dirty="0" err="1" smtClean="0"/>
              <a:t>Avoiding</a:t>
            </a:r>
            <a:r>
              <a:rPr lang="sv-SE" dirty="0" smtClean="0"/>
              <a:t> </a:t>
            </a:r>
            <a:r>
              <a:rPr lang="sv-SE" dirty="0" err="1" smtClean="0"/>
              <a:t>filling</a:t>
            </a:r>
            <a:r>
              <a:rPr lang="sv-SE" dirty="0" smtClean="0"/>
              <a:t> </a:t>
            </a:r>
            <a:r>
              <a:rPr lang="sv-SE" dirty="0" err="1" smtClean="0"/>
              <a:t>buffers</a:t>
            </a:r>
            <a:r>
              <a:rPr lang="sv-SE" dirty="0" smtClean="0"/>
              <a:t> </a:t>
            </a:r>
            <a:r>
              <a:rPr lang="sv-SE" dirty="0" err="1" smtClean="0"/>
              <a:t>also</a:t>
            </a:r>
            <a:r>
              <a:rPr lang="sv-SE" dirty="0" smtClean="0"/>
              <a:t> </a:t>
            </a:r>
            <a:r>
              <a:rPr lang="sv-SE" dirty="0" err="1" smtClean="0"/>
              <a:t>keeps</a:t>
            </a:r>
            <a:r>
              <a:rPr lang="sv-SE" dirty="0" smtClean="0"/>
              <a:t> </a:t>
            </a:r>
            <a:r>
              <a:rPr lang="sv-SE" dirty="0" err="1" smtClean="0"/>
              <a:t>latency</a:t>
            </a:r>
            <a:r>
              <a:rPr lang="sv-SE" dirty="0" smtClean="0"/>
              <a:t> </a:t>
            </a:r>
            <a:r>
              <a:rPr lang="sv-SE" dirty="0" err="1" smtClean="0"/>
              <a:t>low</a:t>
            </a:r>
            <a:endParaRPr lang="sv-SE" dirty="0" smtClean="0"/>
          </a:p>
          <a:p>
            <a:pPr lvl="1"/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resource</a:t>
            </a:r>
            <a:r>
              <a:rPr lang="sv-SE" dirty="0" smtClean="0"/>
              <a:t> </a:t>
            </a:r>
            <a:r>
              <a:rPr lang="sv-SE" dirty="0" err="1" smtClean="0"/>
              <a:t>sharing</a:t>
            </a:r>
            <a:r>
              <a:rPr lang="sv-SE" dirty="0" smtClean="0"/>
              <a:t> is </a:t>
            </a:r>
            <a:r>
              <a:rPr lang="sv-SE" dirty="0" err="1" smtClean="0"/>
              <a:t>likely</a:t>
            </a:r>
            <a:r>
              <a:rPr lang="sv-SE" dirty="0" smtClean="0"/>
              <a:t> </a:t>
            </a:r>
            <a:r>
              <a:rPr lang="sv-SE" dirty="0" err="1" smtClean="0"/>
              <a:t>good</a:t>
            </a:r>
            <a:r>
              <a:rPr lang="sv-SE" dirty="0" smtClean="0"/>
              <a:t>:</a:t>
            </a:r>
          </a:p>
          <a:p>
            <a:pPr lvl="2"/>
            <a:r>
              <a:rPr lang="sv-SE" dirty="0" smtClean="0"/>
              <a:t>TCP </a:t>
            </a:r>
            <a:r>
              <a:rPr lang="sv-SE" dirty="0" err="1" smtClean="0"/>
              <a:t>Friendliness</a:t>
            </a:r>
            <a:r>
              <a:rPr lang="sv-SE" dirty="0" smtClean="0"/>
              <a:t> is not </a:t>
            </a:r>
            <a:r>
              <a:rPr lang="sv-SE" dirty="0" err="1" smtClean="0"/>
              <a:t>required</a:t>
            </a:r>
            <a:endParaRPr lang="sv-SE" dirty="0" smtClean="0"/>
          </a:p>
          <a:p>
            <a:r>
              <a:rPr lang="sv-SE" dirty="0" smtClean="0"/>
              <a:t>The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</a:t>
            </a:r>
            <a:r>
              <a:rPr lang="sv-SE" dirty="0" smtClean="0"/>
              <a:t> is the lack </a:t>
            </a:r>
            <a:r>
              <a:rPr lang="sv-SE" dirty="0" err="1" smtClean="0"/>
              <a:t>of</a:t>
            </a:r>
            <a:r>
              <a:rPr lang="sv-SE" dirty="0" smtClean="0"/>
              <a:t> a </a:t>
            </a:r>
            <a:r>
              <a:rPr lang="sv-SE" dirty="0" err="1" smtClean="0"/>
              <a:t>standardized</a:t>
            </a:r>
            <a:r>
              <a:rPr lang="sv-SE" dirty="0" smtClean="0"/>
              <a:t>, </a:t>
            </a:r>
            <a:r>
              <a:rPr lang="sv-SE" dirty="0" err="1" smtClean="0"/>
              <a:t>implemented</a:t>
            </a:r>
            <a:r>
              <a:rPr lang="sv-SE" dirty="0" smtClean="0"/>
              <a:t> and </a:t>
            </a:r>
            <a:r>
              <a:rPr lang="sv-SE" dirty="0" err="1" smtClean="0"/>
              <a:t>tested</a:t>
            </a:r>
            <a:r>
              <a:rPr lang="sv-SE" dirty="0" smtClean="0"/>
              <a:t> solution</a:t>
            </a:r>
          </a:p>
          <a:p>
            <a:r>
              <a:rPr lang="sv-SE" dirty="0" err="1" smtClean="0"/>
              <a:t>Possible</a:t>
            </a:r>
            <a:r>
              <a:rPr lang="sv-SE" dirty="0" smtClean="0"/>
              <a:t> Solutions </a:t>
            </a:r>
            <a:r>
              <a:rPr lang="sv-SE" dirty="0" err="1" smtClean="0"/>
              <a:t>are</a:t>
            </a:r>
            <a:r>
              <a:rPr lang="sv-SE" dirty="0" smtClean="0"/>
              <a:t>:</a:t>
            </a:r>
          </a:p>
          <a:p>
            <a:pPr lvl="1"/>
            <a:r>
              <a:rPr lang="sv-SE" dirty="0" smtClean="0"/>
              <a:t>TFRC for RTP [</a:t>
            </a:r>
            <a:r>
              <a:rPr lang="sv-SE" dirty="0" smtClean="0">
                <a:hlinkClick r:id="rId2"/>
              </a:rPr>
              <a:t>draft-gharai-avtcore-rtp-tfrc-00</a:t>
            </a:r>
            <a:r>
              <a:rPr lang="sv-SE" dirty="0" smtClean="0"/>
              <a:t>]</a:t>
            </a:r>
          </a:p>
          <a:p>
            <a:pPr lvl="1"/>
            <a:r>
              <a:rPr lang="sv-SE" dirty="0" smtClean="0"/>
              <a:t>RTP over DCCP [</a:t>
            </a:r>
            <a:r>
              <a:rPr lang="sv-SE" dirty="0" smtClean="0">
                <a:hlinkClick r:id="rId3"/>
              </a:rPr>
              <a:t>RFC 5762</a:t>
            </a:r>
            <a:r>
              <a:rPr lang="sv-SE" dirty="0" smtClean="0"/>
              <a:t>] </a:t>
            </a:r>
            <a:r>
              <a:rPr lang="sv-SE" dirty="0" err="1" smtClean="0"/>
              <a:t>using</a:t>
            </a:r>
            <a:r>
              <a:rPr lang="sv-SE" dirty="0" smtClean="0"/>
              <a:t> CCID=3 (TFRC) [</a:t>
            </a:r>
            <a:r>
              <a:rPr lang="sv-SE" dirty="0" smtClean="0">
                <a:hlinkClick r:id="rId3"/>
              </a:rPr>
              <a:t>RFC 5762</a:t>
            </a:r>
            <a:r>
              <a:rPr lang="sv-SE" dirty="0" smtClean="0"/>
              <a:t>] or CCID=4 (TFRC-SP) [</a:t>
            </a:r>
            <a:r>
              <a:rPr lang="sv-SE" dirty="0" smtClean="0">
                <a:hlinkClick r:id="rId4"/>
              </a:rPr>
              <a:t>RFC 5622</a:t>
            </a:r>
            <a:r>
              <a:rPr lang="sv-SE" dirty="0" smtClean="0"/>
              <a:t>]</a:t>
            </a:r>
          </a:p>
          <a:p>
            <a:pPr lvl="1"/>
            <a:r>
              <a:rPr lang="sv-SE" dirty="0"/>
              <a:t>?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387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869</Words>
  <Application>Microsoft Macintosh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RTP Functionalities for RTCWEB</vt:lpstr>
      <vt:lpstr>Introduction</vt:lpstr>
      <vt:lpstr>Core Featuers</vt:lpstr>
      <vt:lpstr>RTP Optimizations</vt:lpstr>
      <vt:lpstr>Conferencing Extensions</vt:lpstr>
      <vt:lpstr>RTP Header Extensions</vt:lpstr>
      <vt:lpstr>Open Issue: RTP Retransmission</vt:lpstr>
      <vt:lpstr>Open Issue: Forward Error Correction</vt:lpstr>
      <vt:lpstr>Open Issue: RTP Rate Control</vt:lpstr>
    </vt:vector>
  </TitlesOfParts>
  <Company>Ericsson 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RTP Functionalities for RTCWEB</dc:title>
  <dc:creator>Magnus Westerlund</dc:creator>
  <cp:lastModifiedBy>Colin Perkins</cp:lastModifiedBy>
  <cp:revision>20</cp:revision>
  <dcterms:created xsi:type="dcterms:W3CDTF">2011-07-27T21:23:13Z</dcterms:created>
  <dcterms:modified xsi:type="dcterms:W3CDTF">2011-07-27T21:28:05Z</dcterms:modified>
</cp:coreProperties>
</file>