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319" r:id="rId3"/>
    <p:sldId id="316" r:id="rId4"/>
    <p:sldId id="317" r:id="rId5"/>
    <p:sldId id="318" r:id="rId6"/>
    <p:sldId id="284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2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1" d="100"/>
          <a:sy n="61" d="100"/>
        </p:scale>
        <p:origin x="-23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3991B0-F82D-4903-A889-35D063840EE9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560427-D544-49B4-85FF-CBF49CF31F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720CE8-7D07-4B95-B06F-CF5E98229395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EF87BF-D46E-40B2-84A6-E7F84176D9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6FC942-D9D5-47AD-8481-AE3E33C9D0FB}" type="datetime1">
              <a:rPr lang="en-US"/>
              <a:pPr/>
              <a:t>7/28/2011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05DB3-78F7-4E8A-A3A0-2D3FD5491F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4C7E67-59DD-428D-A4D6-CD0AAF145A50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3FFB8-C113-4E7E-B12F-09D61C05D9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491A11-CAE0-4849-BD94-8EFB0B358047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2F51F-9AF7-4F2E-AE76-BB4844B218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CDCDAF-036C-4A49-A1E8-E5262DB63133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B65B5-2507-49C4-B6D9-5A79F19BF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5300A3-29E6-42BE-B43C-63A60323196A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79EE0-8732-4F26-A821-CED9D1D407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D629E7-58C9-49F1-AD1E-9EE2270E25C5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68A70-57CD-404B-9C10-C2CB89876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AF18CD-B459-4FAC-B39C-DB1B710E8D20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285B1-48F0-4E83-9923-26115524B1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1228B-6FF5-4DD5-B8AD-2D04D3D84093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99841-5B62-4E1F-B53F-2546A82091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8E96C4-B847-464D-A081-646280E256DD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EB1B2-32CE-4020-BDDF-593E512F6B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7264B-02B2-407A-A5DB-1FAD3643A1DB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F6120-FF82-490A-9F91-D6E60C3F77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D24A5-0F23-4455-B0A9-FCB947BF7A55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0F8FE-9135-44A1-B0EA-7A301610E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36538"/>
            <a:ext cx="82296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31900"/>
            <a:ext cx="82296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04318AAD-51CF-4A02-BE0F-4FA85B39D099}" type="datetime1">
              <a:rPr lang="en-US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358C93A2-B23D-4CF6-A21C-9256A038E7AA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>
            <a:off x="457200" y="866775"/>
            <a:ext cx="8229600" cy="1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/>
          <a:lstStyle/>
          <a:p>
            <a:r>
              <a:rPr lang="en-US" dirty="0" smtClean="0"/>
              <a:t>Draft-ietf-sidr-bgpsec-protocol-00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27718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Matt </a:t>
            </a:r>
            <a:r>
              <a:rPr lang="en-US" dirty="0" err="1" smtClean="0"/>
              <a:t>Lepinski</a:t>
            </a:r>
            <a:r>
              <a:rPr lang="en-US" dirty="0" smtClean="0"/>
              <a:t> (editor)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BBN Technologies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BGPSEC?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Mechanism for securing the AS-PATH attribute</a:t>
            </a:r>
          </a:p>
          <a:p>
            <a:endParaRPr lang="en-US" dirty="0" smtClean="0"/>
          </a:p>
          <a:p>
            <a:r>
              <a:rPr lang="en-US" dirty="0" smtClean="0"/>
              <a:t>Extension to BGP that is negotiated as a new capability (RFC 5492)</a:t>
            </a:r>
          </a:p>
          <a:p>
            <a:endParaRPr lang="en-US" dirty="0" smtClean="0"/>
          </a:p>
          <a:p>
            <a:r>
              <a:rPr lang="en-US" dirty="0" smtClean="0"/>
              <a:t>An optional path attribute that contains a list of cryptographic signatures that protect the AS-PATH</a:t>
            </a:r>
          </a:p>
          <a:p>
            <a:endParaRPr lang="en-US" dirty="0" smtClean="0"/>
          </a:p>
          <a:p>
            <a:r>
              <a:rPr lang="en-US" dirty="0" smtClean="0"/>
              <a:t>See IETF 80 presentation at:</a:t>
            </a:r>
          </a:p>
          <a:p>
            <a:pPr lvl="1"/>
            <a:r>
              <a:rPr lang="en-US" dirty="0" smtClean="0"/>
              <a:t>http://www.ietf.org/proceedings/80/slides/sidr-18.pdf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65B5-2507-49C4-B6D9-5A79F19BF0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Draft-ietf-sidr-bgpsec-protocol-00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BGPSEC was adopted a working group document to meet the chartered milestone for AS-PATH security</a:t>
            </a:r>
          </a:p>
          <a:p>
            <a:endParaRPr lang="en-US" dirty="0" smtClean="0"/>
          </a:p>
          <a:p>
            <a:r>
              <a:rPr lang="en-US" dirty="0" smtClean="0"/>
              <a:t>The working group document has no normative changes from draft-lepinski-bgpsec-protocol-00 </a:t>
            </a:r>
          </a:p>
          <a:p>
            <a:pPr lvl="1"/>
            <a:r>
              <a:rPr lang="en-US" dirty="0" smtClean="0"/>
              <a:t>Changes are all clarifications to text based on feedback from Prague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This is still a -00 document very much a work in progress!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65B5-2507-49C4-B6D9-5A79F19BF0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sidr</a:t>
            </a:r>
            <a:r>
              <a:rPr lang="en-US" dirty="0" smtClean="0"/>
              <a:t>-</a:t>
            </a:r>
            <a:r>
              <a:rPr lang="en-US" dirty="0" err="1" smtClean="0"/>
              <a:t>bgpsec</a:t>
            </a:r>
            <a:r>
              <a:rPr lang="en-US" dirty="0" smtClean="0"/>
              <a:t>-overview:</a:t>
            </a:r>
          </a:p>
          <a:p>
            <a:pPr lvl="1"/>
            <a:r>
              <a:rPr lang="en-US" dirty="0" smtClean="0"/>
              <a:t>High-level overview of the </a:t>
            </a:r>
            <a:r>
              <a:rPr lang="en-US" dirty="0" err="1" smtClean="0"/>
              <a:t>bgpsec</a:t>
            </a:r>
            <a:r>
              <a:rPr lang="en-US" dirty="0" smtClean="0"/>
              <a:t> related documents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sidr</a:t>
            </a:r>
            <a:r>
              <a:rPr lang="en-US" dirty="0" smtClean="0"/>
              <a:t>-</a:t>
            </a:r>
            <a:r>
              <a:rPr lang="en-US" dirty="0" err="1" smtClean="0"/>
              <a:t>bgpsec</a:t>
            </a:r>
            <a:r>
              <a:rPr lang="en-US" dirty="0" smtClean="0"/>
              <a:t>-threats:</a:t>
            </a:r>
          </a:p>
          <a:p>
            <a:pPr lvl="1"/>
            <a:r>
              <a:rPr lang="en-US" dirty="0" smtClean="0"/>
              <a:t>Threat model for BGP Path Security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sidr</a:t>
            </a:r>
            <a:r>
              <a:rPr lang="en-US" dirty="0" smtClean="0"/>
              <a:t>-</a:t>
            </a:r>
            <a:r>
              <a:rPr lang="en-US" dirty="0" err="1" smtClean="0"/>
              <a:t>bgpsec</a:t>
            </a:r>
            <a:r>
              <a:rPr lang="en-US" dirty="0" smtClean="0"/>
              <a:t>-</a:t>
            </a:r>
            <a:r>
              <a:rPr lang="en-US" dirty="0" err="1" smtClean="0"/>
              <a:t>reqs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Requirements for BGP Path Security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sidr</a:t>
            </a:r>
            <a:r>
              <a:rPr lang="en-US" dirty="0" smtClean="0"/>
              <a:t>-</a:t>
            </a:r>
            <a:r>
              <a:rPr lang="en-US" dirty="0" err="1" smtClean="0"/>
              <a:t>bgpsec</a:t>
            </a:r>
            <a:r>
              <a:rPr lang="en-US" dirty="0" smtClean="0"/>
              <a:t>-ops:</a:t>
            </a:r>
          </a:p>
          <a:p>
            <a:pPr lvl="1"/>
            <a:r>
              <a:rPr lang="en-US" dirty="0" smtClean="0"/>
              <a:t>Operational considerations for BGPSEC deployments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sriram</a:t>
            </a:r>
            <a:r>
              <a:rPr lang="en-US" dirty="0" smtClean="0"/>
              <a:t>-</a:t>
            </a:r>
            <a:r>
              <a:rPr lang="en-US" dirty="0" err="1" smtClean="0"/>
              <a:t>bgpsec</a:t>
            </a:r>
            <a:r>
              <a:rPr lang="en-US" dirty="0" smtClean="0"/>
              <a:t>-design-choices:</a:t>
            </a:r>
          </a:p>
          <a:p>
            <a:pPr lvl="1"/>
            <a:r>
              <a:rPr lang="en-US" dirty="0" smtClean="0"/>
              <a:t>Historic documentation of how we got to -00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65B5-2507-49C4-B6D9-5A79F19BF0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(Very) New Related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Draft-turner-</a:t>
            </a:r>
            <a:r>
              <a:rPr lang="en-US" dirty="0" err="1" smtClean="0"/>
              <a:t>sidr</a:t>
            </a:r>
            <a:r>
              <a:rPr lang="en-US" dirty="0" smtClean="0"/>
              <a:t>-</a:t>
            </a:r>
            <a:r>
              <a:rPr lang="en-US" dirty="0" err="1" smtClean="0"/>
              <a:t>bgpsec</a:t>
            </a:r>
            <a:r>
              <a:rPr lang="en-US" dirty="0" smtClean="0"/>
              <a:t>-</a:t>
            </a:r>
            <a:r>
              <a:rPr lang="en-US" dirty="0" err="1" smtClean="0"/>
              <a:t>pki</a:t>
            </a:r>
            <a:r>
              <a:rPr lang="en-US" dirty="0" smtClean="0"/>
              <a:t>-profiles:</a:t>
            </a:r>
          </a:p>
          <a:p>
            <a:pPr lvl="1"/>
            <a:r>
              <a:rPr lang="en-US" dirty="0" smtClean="0"/>
              <a:t>Extends the RPKI to include certificates with BGPSEC keys</a:t>
            </a:r>
          </a:p>
          <a:p>
            <a:r>
              <a:rPr lang="en-US" dirty="0" smtClean="0"/>
              <a:t>Draft-turner-</a:t>
            </a:r>
            <a:r>
              <a:rPr lang="en-US" dirty="0" err="1" smtClean="0"/>
              <a:t>bgpsec</a:t>
            </a:r>
            <a:r>
              <a:rPr lang="en-US" dirty="0" smtClean="0"/>
              <a:t>-</a:t>
            </a:r>
            <a:r>
              <a:rPr lang="en-US" dirty="0" err="1" smtClean="0"/>
              <a:t>algs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cryptographic algorithm suites for BGPSEC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65B5-2507-49C4-B6D9-5A79F19BF0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Mailing List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to everyone who has participated in mailing list discussions related to BGPSEC</a:t>
            </a:r>
          </a:p>
          <a:p>
            <a:pPr lvl="1"/>
            <a:r>
              <a:rPr lang="en-US" dirty="0" smtClean="0"/>
              <a:t>Special thanks to those who read the document and provided reviews/feedback!! </a:t>
            </a:r>
          </a:p>
          <a:p>
            <a:endParaRPr lang="en-US" dirty="0" smtClean="0"/>
          </a:p>
          <a:p>
            <a:r>
              <a:rPr lang="en-US" dirty="0" smtClean="0"/>
              <a:t>Two broad topics will be addressed at this meeting:</a:t>
            </a:r>
          </a:p>
          <a:p>
            <a:pPr lvl="1"/>
            <a:r>
              <a:rPr lang="en-US" dirty="0" smtClean="0"/>
              <a:t>Beaconing / Replay protection / Expire Time</a:t>
            </a:r>
          </a:p>
          <a:p>
            <a:pPr lvl="1"/>
            <a:r>
              <a:rPr lang="en-US" dirty="0" smtClean="0"/>
              <a:t>Route Servers / AS </a:t>
            </a:r>
            <a:r>
              <a:rPr lang="en-US" dirty="0" err="1" smtClean="0"/>
              <a:t>Prepending</a:t>
            </a:r>
            <a:r>
              <a:rPr lang="en-US" dirty="0" smtClean="0"/>
              <a:t> / Transparency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Due to time considerations, we welcome discussion of other topics on the mailing 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65B5-2507-49C4-B6D9-5A79F19BF06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g transi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CP &amp; CPS changes (3.24.10).ppt</Template>
  <TotalTime>2829</TotalTime>
  <Words>249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alg transition</vt:lpstr>
      <vt:lpstr>Draft-ietf-sidr-bgpsec-protocol-00 </vt:lpstr>
      <vt:lpstr>What is BGPSEC?</vt:lpstr>
      <vt:lpstr>Draft-ietf-sidr-bgpsec-protocol-00</vt:lpstr>
      <vt:lpstr>Related Documents</vt:lpstr>
      <vt:lpstr>(Very) New Related Documents</vt:lpstr>
      <vt:lpstr>Mailing List Discussion</vt:lpstr>
    </vt:vector>
  </TitlesOfParts>
  <Company>BBN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Rollover for the RPKI</dc:title>
  <dc:creator>Stephen Kent</dc:creator>
  <cp:lastModifiedBy>BU/D</cp:lastModifiedBy>
  <cp:revision>162</cp:revision>
  <cp:lastPrinted>2011-03-26T11:05:56Z</cp:lastPrinted>
  <dcterms:created xsi:type="dcterms:W3CDTF">2011-03-27T07:18:10Z</dcterms:created>
  <dcterms:modified xsi:type="dcterms:W3CDTF">2011-07-28T04:10:07Z</dcterms:modified>
</cp:coreProperties>
</file>