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7B71-C0EC-C94A-B217-A85E932C51A0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E169-21A2-CD45-AAF5-090C85C96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7B71-C0EC-C94A-B217-A85E932C51A0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E169-21A2-CD45-AAF5-090C85C96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7B71-C0EC-C94A-B217-A85E932C51A0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E169-21A2-CD45-AAF5-090C85C96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7B71-C0EC-C94A-B217-A85E932C51A0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E169-21A2-CD45-AAF5-090C85C96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7B71-C0EC-C94A-B217-A85E932C51A0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E169-21A2-CD45-AAF5-090C85C96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7B71-C0EC-C94A-B217-A85E932C51A0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E169-21A2-CD45-AAF5-090C85C96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7B71-C0EC-C94A-B217-A85E932C51A0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E169-21A2-CD45-AAF5-090C85C96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7B71-C0EC-C94A-B217-A85E932C51A0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E169-21A2-CD45-AAF5-090C85C96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7B71-C0EC-C94A-B217-A85E932C51A0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E169-21A2-CD45-AAF5-090C85C96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7B71-C0EC-C94A-B217-A85E932C51A0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E169-21A2-CD45-AAF5-090C85C96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7B71-C0EC-C94A-B217-A85E932C51A0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7E169-21A2-CD45-AAF5-090C85C96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37B71-C0EC-C94A-B217-A85E932C51A0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7E169-21A2-CD45-AAF5-090C85C96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/>
              <a:t>draft-ietf-sidr-algorithm-agility-</a:t>
            </a:r>
            <a:r>
              <a:rPr lang="en-US" i="1" dirty="0" smtClean="0"/>
              <a:t>02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draft-</a:t>
            </a:r>
            <a:r>
              <a:rPr lang="en-US" i="1" dirty="0" err="1" smtClean="0"/>
              <a:t>ietf-sidr-algorithm-agility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From 00 -&gt; 01 -&gt; 02</a:t>
            </a:r>
          </a:p>
          <a:p>
            <a:pPr lvl="1"/>
            <a:r>
              <a:rPr lang="en-US" dirty="0" smtClean="0"/>
              <a:t>When the 2 algorithms are possible, an object that validates with either algorithms MUST be consider </a:t>
            </a:r>
            <a:r>
              <a:rPr lang="en-US" dirty="0" smtClean="0"/>
              <a:t>valid</a:t>
            </a:r>
          </a:p>
          <a:p>
            <a:pPr lvl="1"/>
            <a:r>
              <a:rPr lang="en-US" dirty="0" smtClean="0"/>
              <a:t>Clarified relationship with CP document</a:t>
            </a:r>
          </a:p>
          <a:p>
            <a:pPr lvl="1"/>
            <a:r>
              <a:rPr lang="en-US" dirty="0" smtClean="0"/>
              <a:t>Clarified EOL as only date to affect both </a:t>
            </a:r>
            <a:r>
              <a:rPr lang="en-US" dirty="0" err="1" smtClean="0"/>
              <a:t>CAs</a:t>
            </a:r>
            <a:r>
              <a:rPr lang="en-US" dirty="0" smtClean="0"/>
              <a:t> and </a:t>
            </a:r>
            <a:r>
              <a:rPr lang="en-US" dirty="0" err="1" smtClean="0"/>
              <a:t>RPs</a:t>
            </a:r>
            <a:endParaRPr lang="en-US" dirty="0" smtClean="0"/>
          </a:p>
          <a:p>
            <a:pPr lvl="1"/>
            <a:r>
              <a:rPr lang="en-US" dirty="0" smtClean="0"/>
              <a:t>Numerous edits/nits</a:t>
            </a:r>
          </a:p>
          <a:p>
            <a:r>
              <a:rPr lang="en-US" dirty="0" smtClean="0"/>
              <a:t>Next: We believe we are ready for </a:t>
            </a:r>
            <a:r>
              <a:rPr lang="en-US" dirty="0" smtClean="0"/>
              <a:t>WGLC</a:t>
            </a:r>
          </a:p>
          <a:p>
            <a:r>
              <a:rPr lang="en-US" dirty="0" smtClean="0"/>
              <a:t>Thanks to Arturo and Brian for their reviews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83</Words>
  <Application>Microsoft Macintosh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draft-ietf-sidr-algorithm-agility-02</vt:lpstr>
      <vt:lpstr>draft-ietf-sidr-algorithm-agility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draft-ietf-sidr-algorithm-agility-01</dc:title>
  <dc:creator>Roque Gagliano</dc:creator>
  <cp:lastModifiedBy>Roque Gagliano</cp:lastModifiedBy>
  <cp:revision>2</cp:revision>
  <dcterms:created xsi:type="dcterms:W3CDTF">2011-07-27T18:46:15Z</dcterms:created>
  <dcterms:modified xsi:type="dcterms:W3CDTF">2011-07-27T18:49:25Z</dcterms:modified>
</cp:coreProperties>
</file>