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78" r:id="rId4"/>
    <p:sldId id="276" r:id="rId5"/>
    <p:sldId id="279" r:id="rId6"/>
    <p:sldId id="283" r:id="rId7"/>
    <p:sldId id="280" r:id="rId8"/>
    <p:sldId id="282" r:id="rId9"/>
    <p:sldId id="284" r:id="rId10"/>
    <p:sldId id="287" r:id="rId11"/>
    <p:sldId id="288" r:id="rId12"/>
    <p:sldId id="285" r:id="rId13"/>
    <p:sldId id="27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45" autoAdjust="0"/>
    <p:restoredTop sz="98067" autoAdjust="0"/>
  </p:normalViewPr>
  <p:slideViewPr>
    <p:cSldViewPr>
      <p:cViewPr varScale="1">
        <p:scale>
          <a:sx n="92" d="100"/>
          <a:sy n="92" d="100"/>
        </p:scale>
        <p:origin x="-1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AD41B97-F85C-3244-BB74-8A30D6D0EC3A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7CB280-6941-7F48-A7F3-A70D72F55C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23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8451CB-9F21-D94B-A471-025E2320D380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6E993-E198-F646-81C7-2C952F333B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3B1E76-B350-AF44-ABCA-AFAA798CFBDF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EB0DE-0AF3-C44C-9ADE-9BF3912C57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8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8D23AB-530C-FF49-90E8-E85EED2F3B83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4D021-0FA4-2E4C-AAF1-1D7865BE8F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27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652827-7170-8043-88A5-F456C575A621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53ABA-788E-F343-8F61-C7099039AB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94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92DD17-9C6D-2C43-ACB3-A095B896C6C1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BFB4B-DB7C-1943-94FE-61B56DE017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60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4FF104-F894-E948-9738-ED40AF874575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B63A3-51C6-0741-A942-ABBD1F4DB7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3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091B6A-D83C-4943-8234-5CCFB447B90C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3A4BD-DEDA-754D-AFD1-EF40A574F1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3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092FF-5BDB-4943-897D-D2585DECC4FD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69646-57D8-3F43-AE02-9135261238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1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8047A-9A69-544D-B1EC-186AEB9F18D6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7B764-83E7-8845-8C91-F4D974E87A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72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F79B5F-1E5C-A543-AAD7-8DE2E721ECDA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C86B2-8BFE-F34F-BF56-DEF93BE80F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96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11ECA3-CB43-DF47-A80A-78967FBEF805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C44FE-319A-5A45-B755-D46F7568C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7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4ABE3-C647-5647-BA83-D12DEB404C53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9AB0A-C93A-F24F-8444-7DB4ECBE2E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00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728B8C-0F0B-2043-A09D-D7DEBEE7ADC2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6A34D-240F-C44F-A158-2E8C3484E1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3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595716-2948-5E4B-B743-7961546CCCB3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89CF0-A19B-174D-88A6-6696E9C6A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67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E56A4-C8FC-D643-A5F2-4A83F7B16293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A90A0-6C80-104A-887E-3A0EA1C37F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6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AD205-BBC5-0F4F-BF96-87E71602AC38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3FAF3-BE5E-C84D-B2CD-AEE8EC60A8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5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D82CB-60CE-2C4B-A20A-B49494D70429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3E470-C8E0-BC41-9B67-FF823202EE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3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3361E2-BF24-7843-B51C-D9ADE4FC1FF4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9915F-EEC5-FB4A-A91F-089E6F41D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FE3403-5CBB-DD4B-84C4-CC01F2496D57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131A3-D2BC-5645-AEEC-8A3BB0B077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237B97-360E-DF41-B50F-DFC64117660F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6C37C-7E5F-7F47-9190-409C2AF5EF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8FF61-1629-2141-BB6F-182C214B3380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62438-D48B-944A-8C40-D06324EF11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9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113EF7-F9BD-AF4B-A995-39DBF0192FAC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7D56E-ED83-0149-9EF8-F7149F2B9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1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D200633-476E-1641-9BF8-1D67A8B84F21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7FB75FE-1CF5-3F41-8F36-7C47DCF5DE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6D4B94E-7CCF-4E47-AF63-01055782A1F0}" type="datetimeFigureOut">
              <a:rPr lang="en-US"/>
              <a:pPr/>
              <a:t>11-07-27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6EF8E70-694D-A049-9666-257D632022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SIPREC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Protocol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(draft-portman-siprec-protocol-05)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 </a:t>
            </a:r>
            <a:br>
              <a:rPr lang="en-US" dirty="0" smtClean="0">
                <a:ea typeface="+mj-ea"/>
              </a:rPr>
            </a:br>
            <a:endParaRPr lang="en-US" sz="3100" u="sng" dirty="0" smtClean="0">
              <a:ea typeface="+mj-ea"/>
            </a:endParaRPr>
          </a:p>
        </p:txBody>
      </p:sp>
      <p:sp>
        <p:nvSpPr>
          <p:cNvPr id="3076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898989"/>
                </a:solidFill>
                <a:latin typeface="Calibri" charset="0"/>
              </a:rPr>
              <a:t>June </a:t>
            </a:r>
            <a:r>
              <a:rPr lang="en-US" dirty="0" smtClean="0">
                <a:solidFill>
                  <a:srgbClr val="898989"/>
                </a:solidFill>
                <a:latin typeface="Calibri" charset="0"/>
              </a:rPr>
              <a:t>28, 2011 </a:t>
            </a:r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  <a:latin typeface="Calibri" charset="0"/>
              </a:rPr>
              <a:t>IETF 81</a:t>
            </a:r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077" name="Content Placeholder 2"/>
          <p:cNvSpPr>
            <a:spLocks/>
          </p:cNvSpPr>
          <p:nvPr/>
        </p:nvSpPr>
        <p:spPr bwMode="auto">
          <a:xfrm>
            <a:off x="285750" y="5516563"/>
            <a:ext cx="85725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latin typeface="Calibri" charset="0"/>
              </a:rPr>
              <a:t>Authors: L. Portman, H. Lum, A. Johnston, A. Hutton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Issues </a:t>
            </a:r>
            <a:r>
              <a:rPr lang="en-US" dirty="0" smtClean="0">
                <a:latin typeface="Calibri" charset="0"/>
              </a:rPr>
              <a:t>(4)</a:t>
            </a:r>
            <a:endParaRPr lang="en-US" dirty="0">
              <a:latin typeface="Calibri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SRS-initiated recording session</a:t>
            </a:r>
            <a:endParaRPr lang="en-US" dirty="0">
              <a:latin typeface="Calibri" charset="0"/>
            </a:endParaRPr>
          </a:p>
          <a:p>
            <a:pPr lvl="1"/>
            <a:r>
              <a:rPr lang="en-US" dirty="0" smtClean="0">
                <a:latin typeface="Calibri" charset="0"/>
              </a:rPr>
              <a:t>SRS-initiated recording is out-of-scope</a:t>
            </a:r>
          </a:p>
          <a:p>
            <a:pPr lvl="1"/>
            <a:r>
              <a:rPr lang="en-US" dirty="0" smtClean="0">
                <a:latin typeface="Calibri" charset="0"/>
              </a:rPr>
              <a:t>Should we allow SRS to initiate a recording session? What use case does this address?</a:t>
            </a:r>
            <a:endParaRPr lang="en-US" dirty="0" smtClean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10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484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Other changes pending</a:t>
            </a:r>
            <a:endParaRPr lang="en-US" dirty="0">
              <a:latin typeface="Calibri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Editorial changes requested from reviewers</a:t>
            </a:r>
          </a:p>
          <a:p>
            <a:r>
              <a:rPr lang="en-US" dirty="0">
                <a:latin typeface="Calibri" charset="0"/>
              </a:rPr>
              <a:t>SRS initiated recording session</a:t>
            </a:r>
          </a:p>
          <a:p>
            <a:pPr lvl="1"/>
            <a:r>
              <a:rPr lang="en-US" dirty="0">
                <a:latin typeface="Calibri" charset="0"/>
              </a:rPr>
              <a:t>Add text to explain usage</a:t>
            </a:r>
          </a:p>
          <a:p>
            <a:pPr lvl="1"/>
            <a:r>
              <a:rPr lang="en-US" dirty="0">
                <a:latin typeface="Calibri" charset="0"/>
              </a:rPr>
              <a:t>SRS may initiate recording session, but only SRC can initiate recording a CS or part of a CS</a:t>
            </a:r>
          </a:p>
          <a:p>
            <a:endParaRPr lang="en-US" dirty="0" smtClean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11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742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Next Steps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Are we ready to merge </a:t>
            </a:r>
            <a:r>
              <a:rPr lang="en-US" dirty="0">
                <a:latin typeface="Calibri" charset="0"/>
              </a:rPr>
              <a:t>recommendations from draft-</a:t>
            </a:r>
            <a:r>
              <a:rPr lang="en-US" dirty="0" err="1">
                <a:latin typeface="Calibri" charset="0"/>
              </a:rPr>
              <a:t>eckel</a:t>
            </a:r>
            <a:r>
              <a:rPr lang="en-US" dirty="0">
                <a:latin typeface="Calibri" charset="0"/>
              </a:rPr>
              <a:t>-</a:t>
            </a:r>
            <a:r>
              <a:rPr lang="en-US" dirty="0" err="1">
                <a:latin typeface="Calibri" charset="0"/>
              </a:rPr>
              <a:t>siprec</a:t>
            </a:r>
            <a:r>
              <a:rPr lang="en-US" dirty="0">
                <a:latin typeface="Calibri" charset="0"/>
              </a:rPr>
              <a:t>-</a:t>
            </a:r>
            <a:r>
              <a:rPr lang="en-US" dirty="0" err="1">
                <a:latin typeface="Calibri" charset="0"/>
              </a:rPr>
              <a:t>rtp</a:t>
            </a:r>
            <a:r>
              <a:rPr lang="en-US" dirty="0">
                <a:latin typeface="Calibri" charset="0"/>
              </a:rPr>
              <a:t>-rec into a single </a:t>
            </a:r>
            <a:r>
              <a:rPr lang="en-US" dirty="0" smtClean="0">
                <a:latin typeface="Calibri" charset="0"/>
              </a:rPr>
              <a:t>draft</a:t>
            </a:r>
          </a:p>
          <a:p>
            <a:r>
              <a:rPr lang="en-US" dirty="0" smtClean="0">
                <a:latin typeface="Calibri" charset="0"/>
              </a:rPr>
              <a:t>Adopt as working group item?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12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Status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Currently -</a:t>
            </a:r>
            <a:r>
              <a:rPr lang="en-US" dirty="0" smtClean="0">
                <a:latin typeface="Calibri" charset="0"/>
              </a:rPr>
              <a:t>05 </a:t>
            </a:r>
            <a:r>
              <a:rPr lang="en-US" dirty="0">
                <a:latin typeface="Calibri" charset="0"/>
              </a:rPr>
              <a:t>draft</a:t>
            </a:r>
          </a:p>
          <a:p>
            <a:r>
              <a:rPr lang="en-US" dirty="0">
                <a:latin typeface="Calibri" charset="0"/>
              </a:rPr>
              <a:t>Changes since last revision</a:t>
            </a:r>
          </a:p>
          <a:p>
            <a:r>
              <a:rPr lang="en-US" dirty="0">
                <a:latin typeface="Calibri" charset="0"/>
              </a:rPr>
              <a:t>Issues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2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Changes since last revision (1)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latin typeface="Calibri" charset="0"/>
              </a:rPr>
              <a:t>Section 6.1 </a:t>
            </a:r>
          </a:p>
          <a:p>
            <a:pPr lvl="1"/>
            <a:r>
              <a:rPr lang="en-CA" dirty="0" smtClean="0">
                <a:latin typeface="Calibri" charset="0"/>
              </a:rPr>
              <a:t>Clarified recording indicator usage</a:t>
            </a:r>
            <a:r>
              <a:rPr lang="en-US" dirty="0" smtClean="0">
                <a:latin typeface="Calibri" charset="0"/>
              </a:rPr>
              <a:t> with call flow</a:t>
            </a:r>
          </a:p>
          <a:p>
            <a:pPr lvl="1"/>
            <a:r>
              <a:rPr lang="en-US" dirty="0" smtClean="0">
                <a:latin typeface="Calibri" charset="0"/>
              </a:rPr>
              <a:t>Recording indicator is used a declaration when recording is enabled by one endpoint</a:t>
            </a:r>
          </a:p>
          <a:p>
            <a:pPr lvl="1"/>
            <a:r>
              <a:rPr lang="en-US" dirty="0" smtClean="0">
                <a:latin typeface="Calibri" charset="0"/>
              </a:rPr>
              <a:t>Does not indicate which SRC is recording when there are multiple SRCs in the call path</a:t>
            </a:r>
          </a:p>
          <a:p>
            <a:endParaRPr lang="en-CA" dirty="0" smtClean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Changes since last revision (2)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latin typeface="Calibri" charset="0"/>
              </a:rPr>
              <a:t>Section 6.2</a:t>
            </a:r>
          </a:p>
          <a:p>
            <a:pPr lvl="1"/>
            <a:r>
              <a:rPr lang="en-CA" dirty="0" smtClean="0">
                <a:latin typeface="Calibri" charset="0"/>
              </a:rPr>
              <a:t>Recording-aware UA is obliged to render recording indication to the user</a:t>
            </a:r>
          </a:p>
          <a:p>
            <a:pPr lvl="1"/>
            <a:r>
              <a:rPr lang="en-CA" dirty="0" smtClean="0">
                <a:latin typeface="Calibri" charset="0"/>
              </a:rPr>
              <a:t>Recording-aware automatons (</a:t>
            </a:r>
            <a:r>
              <a:rPr lang="en-CA" dirty="0" err="1" smtClean="0">
                <a:latin typeface="Calibri" charset="0"/>
              </a:rPr>
              <a:t>ie</a:t>
            </a:r>
            <a:r>
              <a:rPr lang="en-CA" dirty="0" smtClean="0">
                <a:latin typeface="Calibri" charset="0"/>
              </a:rPr>
              <a:t>. </a:t>
            </a:r>
            <a:r>
              <a:rPr lang="en-US" dirty="0" smtClean="0">
                <a:latin typeface="Calibri" charset="0"/>
              </a:rPr>
              <a:t>M</a:t>
            </a:r>
            <a:r>
              <a:rPr lang="en-CA" dirty="0" err="1" smtClean="0">
                <a:latin typeface="Calibri" charset="0"/>
              </a:rPr>
              <a:t>ixer</a:t>
            </a:r>
            <a:r>
              <a:rPr lang="en-CA" dirty="0" smtClean="0">
                <a:latin typeface="Calibri" charset="0"/>
              </a:rPr>
              <a:t>, IVR, PSTN gateway) needs to render indication through other means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Changes since last revision (3)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latin typeface="Calibri" charset="0"/>
              </a:rPr>
              <a:t>Added a=</a:t>
            </a:r>
            <a:r>
              <a:rPr lang="en-CA" dirty="0" err="1" smtClean="0">
                <a:latin typeface="Calibri" charset="0"/>
              </a:rPr>
              <a:t>recordpref:nopreference</a:t>
            </a:r>
            <a:r>
              <a:rPr lang="en-CA" dirty="0" smtClean="0">
                <a:latin typeface="Calibri" charset="0"/>
              </a:rPr>
              <a:t> as a value to explicitly state no recording preference</a:t>
            </a:r>
            <a:endParaRPr lang="en-CA" dirty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5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Changes since last revision (4)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Metadata snapshot request</a:t>
            </a:r>
          </a:p>
          <a:p>
            <a:pPr lvl="1"/>
            <a:r>
              <a:rPr lang="en-US" dirty="0" smtClean="0">
                <a:latin typeface="Calibri" charset="0"/>
              </a:rPr>
              <a:t>Simple text content</a:t>
            </a:r>
          </a:p>
          <a:p>
            <a:pPr lvl="1"/>
            <a:r>
              <a:rPr lang="en-US" dirty="0" smtClean="0">
                <a:latin typeface="Calibri" charset="0"/>
              </a:rPr>
              <a:t>No requirement for SRC to process content other than the format type</a:t>
            </a:r>
            <a:endParaRPr lang="en-US" dirty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6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Issues (1)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Metadata snapshot request</a:t>
            </a:r>
          </a:p>
          <a:p>
            <a:pPr lvl="1"/>
            <a:r>
              <a:rPr lang="en-US" dirty="0" smtClean="0">
                <a:latin typeface="Calibri" charset="0"/>
              </a:rPr>
              <a:t>How simple do we want the request to be?</a:t>
            </a:r>
          </a:p>
          <a:p>
            <a:pPr lvl="2"/>
            <a:r>
              <a:rPr lang="en-US" dirty="0" smtClean="0">
                <a:latin typeface="Calibri" charset="0"/>
              </a:rPr>
              <a:t>Numeric reason code?</a:t>
            </a:r>
          </a:p>
          <a:p>
            <a:pPr lvl="2"/>
            <a:r>
              <a:rPr lang="en-US" dirty="0" smtClean="0">
                <a:latin typeface="Calibri" charset="0"/>
              </a:rPr>
              <a:t>Plain text, but need to address internationalization?</a:t>
            </a:r>
            <a:endParaRPr lang="en-US" dirty="0" smtClean="0">
              <a:latin typeface="Calibri" charset="0"/>
            </a:endParaRPr>
          </a:p>
          <a:p>
            <a:pPr lvl="1"/>
            <a:r>
              <a:rPr lang="en-US" dirty="0" smtClean="0">
                <a:latin typeface="Calibri" charset="0"/>
              </a:rPr>
              <a:t>What does a snapshot consist of?</a:t>
            </a:r>
          </a:p>
          <a:p>
            <a:pPr lvl="2"/>
            <a:r>
              <a:rPr lang="en-US" dirty="0" smtClean="0">
                <a:latin typeface="Calibri" charset="0"/>
              </a:rPr>
              <a:t>Metadata XML only?</a:t>
            </a:r>
          </a:p>
          <a:p>
            <a:pPr lvl="2"/>
            <a:r>
              <a:rPr lang="en-US" dirty="0" smtClean="0">
                <a:latin typeface="Calibri" charset="0"/>
              </a:rPr>
              <a:t>Metadata + SDP?</a:t>
            </a:r>
            <a:endParaRPr lang="en-US" dirty="0" smtClean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7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Issues </a:t>
            </a:r>
            <a:r>
              <a:rPr lang="en-US" dirty="0" smtClean="0">
                <a:latin typeface="Calibri" charset="0"/>
              </a:rPr>
              <a:t>(2)</a:t>
            </a:r>
            <a:endParaRPr lang="en-US" dirty="0">
              <a:latin typeface="Calibri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Metadata format needs to be transport agnostic (REQ-014)</a:t>
            </a:r>
          </a:p>
          <a:p>
            <a:r>
              <a:rPr lang="en-US" dirty="0" smtClean="0">
                <a:latin typeface="Calibri" charset="0"/>
              </a:rPr>
              <a:t>Is the current mechanism (using a=label) on the protocol side considered transport agnostic for the metadata format?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8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034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Issues </a:t>
            </a:r>
            <a:r>
              <a:rPr lang="en-US" dirty="0" smtClean="0">
                <a:latin typeface="Calibri" charset="0"/>
              </a:rPr>
              <a:t>(3)</a:t>
            </a:r>
            <a:endParaRPr lang="en-US" dirty="0">
              <a:latin typeface="Calibri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Need for options tag for recording session in addition to feature tag (</a:t>
            </a:r>
            <a:r>
              <a:rPr lang="en-US" dirty="0" err="1" smtClean="0">
                <a:latin typeface="Calibri" charset="0"/>
              </a:rPr>
              <a:t>src</a:t>
            </a:r>
            <a:r>
              <a:rPr lang="en-US" dirty="0" smtClean="0">
                <a:latin typeface="Calibri" charset="0"/>
              </a:rPr>
              <a:t>/</a:t>
            </a:r>
            <a:r>
              <a:rPr lang="en-US" dirty="0" err="1" smtClean="0">
                <a:latin typeface="Calibri" charset="0"/>
              </a:rPr>
              <a:t>srs</a:t>
            </a:r>
            <a:r>
              <a:rPr lang="en-US" dirty="0" smtClean="0">
                <a:latin typeface="Calibri" charset="0"/>
              </a:rPr>
              <a:t>)?</a:t>
            </a:r>
          </a:p>
          <a:p>
            <a:endParaRPr lang="en-US" dirty="0" smtClean="0">
              <a:latin typeface="Calibri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9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502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4496</TotalTime>
  <Words>384</Words>
  <Application>Microsoft Macintosh PowerPoint</Application>
  <PresentationFormat>On-screen Show (4:3)</PresentationFormat>
  <Paragraphs>61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SIPREC Protocol (draft-portman-siprec-protocol-05)   </vt:lpstr>
      <vt:lpstr>Status</vt:lpstr>
      <vt:lpstr>Changes since last revision (1)</vt:lpstr>
      <vt:lpstr>Changes since last revision (2)</vt:lpstr>
      <vt:lpstr>Changes since last revision (3)</vt:lpstr>
      <vt:lpstr>Changes since last revision (4)</vt:lpstr>
      <vt:lpstr>Issues (1)</vt:lpstr>
      <vt:lpstr>Issues (2)</vt:lpstr>
      <vt:lpstr>Issues (3)</vt:lpstr>
      <vt:lpstr>Issues (4)</vt:lpstr>
      <vt:lpstr>Other changes pending</vt:lpstr>
      <vt:lpstr>Next Steps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Henry Lum</cp:lastModifiedBy>
  <cp:revision>246</cp:revision>
  <dcterms:created xsi:type="dcterms:W3CDTF">2010-10-26T11:43:01Z</dcterms:created>
  <dcterms:modified xsi:type="dcterms:W3CDTF">2011-07-27T14:42:11Z</dcterms:modified>
</cp:coreProperties>
</file>