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89" r:id="rId4"/>
    <p:sldId id="287" r:id="rId5"/>
    <p:sldId id="281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6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6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6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6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6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6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6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6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6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Arial" pitchFamily="34" charset="0"/>
              </a:defRPr>
            </a:lvl1pPr>
          </a:lstStyle>
          <a:p>
            <a:fld id="{7121421B-8A3C-430B-AFCF-9C2768B8204A}" type="datetimeFigureOut">
              <a:rPr lang="en-US"/>
              <a:pPr/>
              <a:t>7/20/2011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Arial" pitchFamily="34" charset="0"/>
              </a:defRPr>
            </a:lvl1pPr>
          </a:lstStyle>
          <a:p>
            <a:fld id="{8966E6B7-F1E5-4CEA-A9E7-C20D1D4B7B5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308500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 pitchFamily="64" charset="-128"/>
            </a:endParaRPr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695EB16-8402-4283-978C-7CA9A1337A16}" type="slidenum">
              <a:rPr lang="en-US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012379E-5145-497B-BECB-7B66227491FC}" type="datetimeFigureOut">
              <a:rPr lang="en-US"/>
              <a:pPr/>
              <a:t>7/20/2011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649B2C-CAB9-41C7-B96D-DA135FCB7AD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631FC65-12CA-43BF-A2D0-BA360A56AD36}" type="datetimeFigureOut">
              <a:rPr lang="en-US"/>
              <a:pPr/>
              <a:t>7/20/2011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EB3DA2-31F3-42EC-8A40-45C1E8CA69D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A43EF6-A495-4962-8693-61239902FC99}" type="datetimeFigureOut">
              <a:rPr lang="en-US"/>
              <a:pPr/>
              <a:t>7/20/2011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CABD7A-F973-474B-82BE-B82E36C4B20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7F385D7-A757-4A4C-89B2-DFEDC03419D2}" type="datetimeFigureOut">
              <a:rPr lang="en-US"/>
              <a:pPr/>
              <a:t>7/20/2011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2C736F-DB23-46FB-A40E-F0E94DB1BB6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80F1870-C07F-4AC1-8A8C-9AACCEADB5BC}" type="datetimeFigureOut">
              <a:rPr lang="en-US"/>
              <a:pPr/>
              <a:t>7/20/2011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927C2D-8017-4A95-B248-D1BC6FF6ABC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7DF00B-7143-448A-B932-5EDF502D2594}" type="datetimeFigureOut">
              <a:rPr lang="en-US"/>
              <a:pPr/>
              <a:t>7/20/2011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6EBFA1-0D21-4498-B9B1-E33B92F72F7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04556B7-3953-44ED-866B-4BE31D4B511C}" type="datetimeFigureOut">
              <a:rPr lang="en-US"/>
              <a:pPr/>
              <a:t>7/20/2011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705B2F-121F-457B-81ED-CDB7E01FED3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FCD3F0-BE09-43FC-BF61-BD4BD0C15690}" type="datetimeFigureOut">
              <a:rPr lang="en-US"/>
              <a:pPr/>
              <a:t>7/20/2011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E4D02A-3090-4FA4-A2E2-1B71776732B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4624BCC-72FF-4A21-BAA1-A751D9D873A2}" type="datetimeFigureOut">
              <a:rPr lang="en-US"/>
              <a:pPr/>
              <a:t>7/20/2011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2801BE-8733-4628-BDFD-AD44864B4FE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16AAE3-C16B-4CE5-A460-F6F27E358389}" type="datetimeFigureOut">
              <a:rPr lang="en-US"/>
              <a:pPr/>
              <a:t>7/20/2011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DBDDBB-EAD3-46B6-A9BC-0DED5DF2879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48B7F43-2109-440C-A754-C8C3F64D649A}" type="datetimeFigureOut">
              <a:rPr lang="en-US"/>
              <a:pPr/>
              <a:t>7/20/2011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A7DCCA-664E-40A9-86D4-E9A6057F42D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fld id="{28C4C67A-7365-46F9-8C97-1FC55355E878}" type="datetimeFigureOut">
              <a:rPr lang="en-US"/>
              <a:pPr/>
              <a:t>7/20/2011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fld id="{C864EC37-879C-4166-BA0E-3ED7F9D0744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dirty="0" smtClean="0">
                <a:ea typeface="ＭＳ Ｐゴシック" pitchFamily="64" charset="-128"/>
              </a:rPr>
              <a:t>Deployment Considerations for Dual-stack Lite</a:t>
            </a:r>
            <a:br>
              <a:rPr lang="en-US" dirty="0" smtClean="0">
                <a:ea typeface="ＭＳ Ｐゴシック" pitchFamily="64" charset="-128"/>
              </a:rPr>
            </a:br>
            <a:r>
              <a:rPr lang="en-US" sz="1600" dirty="0" smtClean="0">
                <a:ea typeface="ＭＳ Ｐゴシック" pitchFamily="64" charset="-128"/>
              </a:rPr>
              <a:t/>
            </a:r>
            <a:br>
              <a:rPr lang="en-US" sz="1600" dirty="0" smtClean="0">
                <a:ea typeface="ＭＳ Ｐゴシック" pitchFamily="64" charset="-128"/>
              </a:rPr>
            </a:br>
            <a:r>
              <a:rPr lang="en-US" sz="3100" dirty="0" smtClean="0">
                <a:ea typeface="ＭＳ Ｐゴシック" pitchFamily="64" charset="-128"/>
              </a:rPr>
              <a:t>IETF 81 Quebec </a:t>
            </a:r>
            <a:r>
              <a:rPr lang="en-US" sz="3100" dirty="0" smtClean="0">
                <a:ea typeface="ＭＳ Ｐゴシック" pitchFamily="64" charset="-128"/>
              </a:rPr>
              <a:t>City</a:t>
            </a:r>
            <a:endParaRPr lang="en-US" sz="3100" dirty="0" smtClean="0">
              <a:ea typeface="ＭＳ Ｐゴシック" pitchFamily="64" charset="-12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962400"/>
            <a:ext cx="6400800" cy="1752600"/>
          </a:xfrm>
        </p:spPr>
        <p:txBody>
          <a:bodyPr rtlCol="0">
            <a:normAutofit fontScale="700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n-ea"/>
                <a:cs typeface="+mn-cs"/>
              </a:rPr>
              <a:t>Yiu Lee,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n-ea"/>
                <a:cs typeface="+mn-cs"/>
              </a:rPr>
              <a:t>Roberta </a:t>
            </a:r>
            <a:r>
              <a:rPr lang="en-US" dirty="0" err="1" smtClean="0">
                <a:ea typeface="+mn-ea"/>
                <a:cs typeface="+mn-cs"/>
              </a:rPr>
              <a:t>Maglione</a:t>
            </a:r>
            <a:r>
              <a:rPr lang="en-US" dirty="0" smtClean="0">
                <a:ea typeface="+mn-ea"/>
                <a:cs typeface="+mn-cs"/>
              </a:rPr>
              <a:t>,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n-ea"/>
                <a:cs typeface="+mn-cs"/>
              </a:rPr>
              <a:t>Carl Williams,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n-ea"/>
                <a:cs typeface="+mn-cs"/>
              </a:rPr>
              <a:t>Christian </a:t>
            </a:r>
            <a:r>
              <a:rPr lang="en-US" dirty="0" err="1" smtClean="0">
                <a:ea typeface="+mn-ea"/>
                <a:cs typeface="+mn-cs"/>
              </a:rPr>
              <a:t>Jacquenet</a:t>
            </a:r>
            <a:endParaRPr lang="en-US" dirty="0" smtClean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n-ea"/>
                <a:cs typeface="+mn-cs"/>
              </a:rPr>
              <a:t>Mohamed </a:t>
            </a:r>
            <a:r>
              <a:rPr lang="en-US" dirty="0" err="1" smtClean="0">
                <a:ea typeface="+mn-ea"/>
                <a:cs typeface="+mn-cs"/>
              </a:rPr>
              <a:t>Boucadair</a:t>
            </a:r>
            <a:endParaRPr lang="en-US" dirty="0" smtClean="0"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64" charset="-128"/>
              </a:rPr>
              <a:t>DS-lite Deployment Considerations</a:t>
            </a:r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itchFamily="64" charset="-128"/>
              </a:rPr>
              <a:t>Based on preliminary experimental </a:t>
            </a:r>
            <a:r>
              <a:rPr lang="en-US" dirty="0" smtClean="0">
                <a:ea typeface="ＭＳ Ｐゴシック" pitchFamily="64" charset="-128"/>
              </a:rPr>
              <a:t>deployments, </a:t>
            </a:r>
            <a:r>
              <a:rPr lang="en-US" dirty="0" smtClean="0">
                <a:ea typeface="ＭＳ Ｐゴシック" pitchFamily="64" charset="-128"/>
              </a:rPr>
              <a:t>this work describes deployment and operational considerations for DSLITE.</a:t>
            </a:r>
          </a:p>
          <a:p>
            <a:pPr eaLnBrk="1" hangingPunct="1"/>
            <a:r>
              <a:rPr lang="en-US" dirty="0" smtClean="0">
                <a:ea typeface="ＭＳ Ｐゴシック" pitchFamily="64" charset="-128"/>
              </a:rPr>
              <a:t>Updated -02 version based on comments and feedback.</a:t>
            </a:r>
          </a:p>
          <a:p>
            <a:pPr lvl="1" eaLnBrk="1" hangingPunct="1"/>
            <a:r>
              <a:rPr lang="en-US" dirty="0" smtClean="0">
                <a:ea typeface="ＭＳ Ｐゴシック" pitchFamily="64" charset="-128"/>
              </a:rPr>
              <a:t>Added considerations for deployment of AFTR in IPv6-only networks.</a:t>
            </a:r>
          </a:p>
          <a:p>
            <a:pPr eaLnBrk="1" hangingPunct="1">
              <a:buNone/>
            </a:pPr>
            <a:endParaRPr lang="en-US" dirty="0" smtClean="0">
              <a:ea typeface="ＭＳ Ｐゴシック" pitchFamily="6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Working Group Adoption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draft was presented in IETF79 (Beijing) and IETF80 (Prague).</a:t>
            </a:r>
          </a:p>
          <a:p>
            <a:r>
              <a:rPr lang="en-US" dirty="0" smtClean="0"/>
              <a:t>DSLITE is chartered work and this document presents operational and deployment considerations </a:t>
            </a:r>
            <a:r>
              <a:rPr lang="en-US" dirty="0" smtClean="0"/>
              <a:t>based on </a:t>
            </a:r>
            <a:r>
              <a:rPr lang="en-US" dirty="0" smtClean="0"/>
              <a:t>real experience.</a:t>
            </a:r>
          </a:p>
          <a:p>
            <a:r>
              <a:rPr lang="en-US" dirty="0" smtClean="0"/>
              <a:t>There appears to be support for </a:t>
            </a:r>
            <a:r>
              <a:rPr lang="en-US" dirty="0" smtClean="0"/>
              <a:t>WG </a:t>
            </a:r>
            <a:r>
              <a:rPr lang="en-US" dirty="0" smtClean="0"/>
              <a:t>adoption.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Question for consideration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AFTR requires IPv4.  Should the WG address AFTR in IPv6 only </a:t>
            </a:r>
            <a:r>
              <a:rPr lang="en-US" dirty="0" smtClean="0"/>
              <a:t>environments? </a:t>
            </a:r>
            <a:r>
              <a:rPr lang="en-US" dirty="0" smtClean="0"/>
              <a:t>There is an existing draft discussing this:</a:t>
            </a:r>
          </a:p>
          <a:p>
            <a:pPr lvl="1"/>
            <a:r>
              <a:rPr lang="en-US" dirty="0" smtClean="0"/>
              <a:t>“</a:t>
            </a:r>
            <a:r>
              <a:rPr lang="en-US" dirty="0"/>
              <a:t>draft-boucadair-softwire-dslite-v6only-00 </a:t>
            </a:r>
            <a:r>
              <a:rPr lang="en-US" dirty="0" smtClean="0"/>
              <a:t>“</a:t>
            </a:r>
          </a:p>
          <a:p>
            <a:r>
              <a:rPr lang="en-US" dirty="0" smtClean="0"/>
              <a:t>Added IPv6 only environment </a:t>
            </a:r>
            <a:r>
              <a:rPr lang="en-US" dirty="0" smtClean="0"/>
              <a:t>considerations </a:t>
            </a:r>
            <a:r>
              <a:rPr lang="en-US" dirty="0" smtClean="0"/>
              <a:t>to draft.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itchFamily="64" charset="-128"/>
              </a:rPr>
              <a:t>Next Step</a:t>
            </a:r>
          </a:p>
        </p:txBody>
      </p:sp>
      <p:sp>
        <p:nvSpPr>
          <p:cNvPr id="3584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Working group adoption does not mean you agree with every detail of the draft, but that there is a consensus to use this draft as the basis of further working group work. </a:t>
            </a:r>
            <a:endParaRPr lang="en-US" dirty="0" smtClean="0">
              <a:ea typeface="ＭＳ Ｐゴシック" pitchFamily="64" charset="-128"/>
            </a:endParaRPr>
          </a:p>
          <a:p>
            <a:pPr eaLnBrk="1" hangingPunct="1"/>
            <a:r>
              <a:rPr lang="en-US" dirty="0" smtClean="0">
                <a:ea typeface="ＭＳ Ｐゴシック" pitchFamily="64" charset="-128"/>
              </a:rPr>
              <a:t>Outstanding inclusion or exclusions of considerations should not </a:t>
            </a:r>
            <a:r>
              <a:rPr lang="en-US" dirty="0" smtClean="0">
                <a:ea typeface="ＭＳ Ｐゴシック" pitchFamily="64" charset="-128"/>
              </a:rPr>
              <a:t>affect </a:t>
            </a:r>
            <a:r>
              <a:rPr lang="en-US" dirty="0" smtClean="0">
                <a:ea typeface="ＭＳ Ｐゴシック" pitchFamily="64" charset="-128"/>
              </a:rPr>
              <a:t>working group adoption.</a:t>
            </a:r>
          </a:p>
          <a:p>
            <a:pPr eaLnBrk="1" hangingPunct="1"/>
            <a:r>
              <a:rPr lang="en-US" dirty="0" smtClean="0">
                <a:ea typeface="ＭＳ Ｐゴシック" pitchFamily="64" charset="-128"/>
              </a:rPr>
              <a:t>Shall we </a:t>
            </a:r>
            <a:r>
              <a:rPr lang="en-US" dirty="0" smtClean="0">
                <a:ea typeface="ＭＳ Ｐゴシック" pitchFamily="64" charset="-128"/>
              </a:rPr>
              <a:t>adopt this as </a:t>
            </a:r>
            <a:r>
              <a:rPr lang="en-US" dirty="0" smtClean="0">
                <a:ea typeface="ＭＳ Ｐゴシック" pitchFamily="64" charset="-128"/>
              </a:rPr>
              <a:t>a WG </a:t>
            </a:r>
            <a:r>
              <a:rPr lang="en-US" dirty="0" smtClean="0">
                <a:ea typeface="ＭＳ Ｐゴシック" pitchFamily="64" charset="-128"/>
              </a:rPr>
              <a:t>document?</a:t>
            </a:r>
          </a:p>
          <a:p>
            <a:pPr eaLnBrk="1" hangingPunct="1"/>
            <a:endParaRPr lang="en-US" dirty="0" smtClean="0">
              <a:ea typeface="ＭＳ Ｐゴシック" pitchFamily="6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1602</TotalTime>
  <Words>196</Words>
  <Application>Microsoft Macintosh PowerPoint</Application>
  <PresentationFormat>On-screen Show (4:3)</PresentationFormat>
  <Paragraphs>23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Deployment Considerations for Dual-stack Lite  IETF 81 Quebec City</vt:lpstr>
      <vt:lpstr>DS-lite Deployment Considerations</vt:lpstr>
      <vt:lpstr>Working Group Adoption</vt:lpstr>
      <vt:lpstr>Open Question for consideration</vt:lpstr>
      <vt:lpstr>Next Step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Deployment Considerations for Dual-stack Lite  draft-lee-softwire-dslite-deployment-00</dc:title>
  <dc:creator>carlw</dc:creator>
  <cp:lastModifiedBy>Richard Woundy</cp:lastModifiedBy>
  <cp:revision>132</cp:revision>
  <dcterms:created xsi:type="dcterms:W3CDTF">2010-10-29T17:41:42Z</dcterms:created>
  <dcterms:modified xsi:type="dcterms:W3CDTF">2011-07-20T13:58:54Z</dcterms:modified>
</cp:coreProperties>
</file>