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91F0CC-1426-49BA-81AA-D552E71D3EC4}"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1F0CC-1426-49BA-81AA-D552E71D3EC4}"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1F0CC-1426-49BA-81AA-D552E71D3EC4}"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1F0CC-1426-49BA-81AA-D552E71D3EC4}"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91F0CC-1426-49BA-81AA-D552E71D3EC4}"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91F0CC-1426-49BA-81AA-D552E71D3EC4}"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91F0CC-1426-49BA-81AA-D552E71D3EC4}" type="datetimeFigureOut">
              <a:rPr lang="en-US" smtClean="0"/>
              <a:pPr/>
              <a:t>7/28/2011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91F0CC-1426-49BA-81AA-D552E71D3EC4}" type="datetimeFigureOut">
              <a:rPr lang="en-US" smtClean="0"/>
              <a:pPr/>
              <a:t>7/28/2011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1F0CC-1426-49BA-81AA-D552E71D3EC4}" type="datetimeFigureOut">
              <a:rPr lang="en-US" smtClean="0"/>
              <a:pPr/>
              <a:t>7/28/2011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91F0CC-1426-49BA-81AA-D552E71D3EC4}"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91F0CC-1426-49BA-81AA-D552E71D3EC4}"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F598E3-31FC-488C-844B-FFC0D903EE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91F0CC-1426-49BA-81AA-D552E71D3EC4}" type="datetimeFigureOut">
              <a:rPr lang="en-US" smtClean="0"/>
              <a:pPr/>
              <a:t>7/28/2011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F598E3-31FC-488C-844B-FFC0D903EE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draft-ietf-tictoc-ptp-mib-00.txt</a:t>
            </a:r>
          </a:p>
        </p:txBody>
      </p:sp>
      <p:sp>
        <p:nvSpPr>
          <p:cNvPr id="3" name="Subtitle 2"/>
          <p:cNvSpPr>
            <a:spLocks noGrp="1"/>
          </p:cNvSpPr>
          <p:nvPr>
            <p:ph type="subTitle" idx="1"/>
          </p:nvPr>
        </p:nvSpPr>
        <p:spPr/>
        <p:txBody>
          <a:bodyPr/>
          <a:lstStyle/>
          <a:p>
            <a:r>
              <a:rPr lang="en-US" dirty="0" smtClean="0"/>
              <a:t>IETF 81 (</a:t>
            </a:r>
            <a:r>
              <a:rPr lang="en-US" dirty="0" err="1" smtClean="0"/>
              <a:t>tictoc</a:t>
            </a:r>
            <a:r>
              <a:rPr lang="en-US" dirty="0" smtClean="0"/>
              <a:t> WG) </a:t>
            </a:r>
          </a:p>
          <a:p>
            <a:r>
              <a:rPr lang="en-US" dirty="0" smtClean="0"/>
              <a:t>Quebec, July 2011</a:t>
            </a:r>
          </a:p>
          <a:p>
            <a:r>
              <a:rPr lang="en-US" dirty="0" smtClean="0"/>
              <a:t>Greg Dowd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Overview</a:t>
            </a:r>
          </a:p>
          <a:p>
            <a:r>
              <a:rPr lang="en-US" dirty="0" smtClean="0"/>
              <a:t>Current changes</a:t>
            </a:r>
          </a:p>
          <a:p>
            <a:r>
              <a:rPr lang="en-US" dirty="0" smtClean="0"/>
              <a:t>Next Steps</a:t>
            </a:r>
          </a:p>
          <a:p>
            <a:r>
              <a:rPr lang="en-US" dirty="0" smtClean="0"/>
              <a:t>Questions/Comments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None/>
            </a:pPr>
            <a:r>
              <a:rPr lang="en-US" dirty="0" smtClean="0"/>
              <a:t>	MIB describes managed objects used for managing PTP </a:t>
            </a:r>
            <a:r>
              <a:rPr lang="en-US" dirty="0" smtClean="0"/>
              <a:t>devices including the ordinary clock, transparent clock, boundary clocks. It is envisioned this MIB will complement other managed objects defined to monitor, measure the performance of the PTP devices and telecom clocks. Those objects are considered out of scope for the current draft.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History</a:t>
            </a:r>
            <a:endParaRPr lang="en-US" dirty="0"/>
          </a:p>
        </p:txBody>
      </p:sp>
      <p:sp>
        <p:nvSpPr>
          <p:cNvPr id="3" name="Content Placeholder 2"/>
          <p:cNvSpPr>
            <a:spLocks noGrp="1"/>
          </p:cNvSpPr>
          <p:nvPr>
            <p:ph idx="1"/>
          </p:nvPr>
        </p:nvSpPr>
        <p:spPr/>
        <p:txBody>
          <a:bodyPr>
            <a:normAutofit/>
          </a:bodyPr>
          <a:lstStyle/>
          <a:p>
            <a:r>
              <a:rPr lang="en-US" dirty="0" smtClean="0"/>
              <a:t>draft-</a:t>
            </a:r>
            <a:r>
              <a:rPr lang="en-US" dirty="0" err="1" smtClean="0"/>
              <a:t>vinay</a:t>
            </a:r>
            <a:r>
              <a:rPr lang="en-US" dirty="0" smtClean="0"/>
              <a:t>-</a:t>
            </a:r>
            <a:r>
              <a:rPr lang="en-US" dirty="0" err="1" smtClean="0"/>
              <a:t>tictoc</a:t>
            </a:r>
            <a:r>
              <a:rPr lang="en-US" dirty="0" smtClean="0"/>
              <a:t>-</a:t>
            </a:r>
            <a:r>
              <a:rPr lang="en-US" dirty="0" err="1" smtClean="0"/>
              <a:t>ptp</a:t>
            </a:r>
            <a:r>
              <a:rPr lang="en-US" dirty="0" smtClean="0"/>
              <a:t>-</a:t>
            </a:r>
            <a:r>
              <a:rPr lang="en-US" dirty="0" err="1" smtClean="0"/>
              <a:t>mib</a:t>
            </a:r>
            <a:endParaRPr lang="en-US" dirty="0" smtClean="0"/>
          </a:p>
          <a:p>
            <a:pPr lvl="1"/>
            <a:r>
              <a:rPr lang="en-US" dirty="0" smtClean="0"/>
              <a:t>00  Mar 11  Initial version; showed structure of MIB</a:t>
            </a:r>
          </a:p>
          <a:p>
            <a:r>
              <a:rPr lang="en-US" dirty="0" smtClean="0"/>
              <a:t>   draft-</a:t>
            </a:r>
            <a:r>
              <a:rPr lang="en-US" dirty="0" err="1" smtClean="0"/>
              <a:t>ietf</a:t>
            </a:r>
            <a:r>
              <a:rPr lang="en-US" dirty="0" smtClean="0"/>
              <a:t>-</a:t>
            </a:r>
            <a:r>
              <a:rPr lang="en-US" dirty="0" err="1" smtClean="0"/>
              <a:t>tictoc</a:t>
            </a:r>
            <a:r>
              <a:rPr lang="en-US" dirty="0" smtClean="0"/>
              <a:t>-</a:t>
            </a:r>
            <a:r>
              <a:rPr lang="en-US" dirty="0" err="1" smtClean="0"/>
              <a:t>ptp</a:t>
            </a:r>
            <a:r>
              <a:rPr lang="en-US" dirty="0" smtClean="0"/>
              <a:t>-</a:t>
            </a:r>
            <a:r>
              <a:rPr lang="en-US" dirty="0" err="1" smtClean="0"/>
              <a:t>mib</a:t>
            </a:r>
            <a:endParaRPr lang="en-US" dirty="0" smtClean="0"/>
          </a:p>
          <a:p>
            <a:pPr lvl="1"/>
            <a:r>
              <a:rPr lang="en-US" dirty="0" smtClean="0"/>
              <a:t>00  Jun 11  First full, syntactically correct and </a:t>
            </a:r>
            <a:r>
              <a:rPr lang="en-US" dirty="0" err="1" smtClean="0"/>
              <a:t>compileable</a:t>
            </a:r>
            <a:r>
              <a:rPr lang="en-US" dirty="0" smtClean="0"/>
              <a:t> MIB</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IANA </a:t>
            </a:r>
            <a:r>
              <a:rPr lang="en-US" dirty="0" smtClean="0"/>
              <a:t>considerations</a:t>
            </a:r>
            <a:endParaRPr lang="en-US" dirty="0" smtClean="0"/>
          </a:p>
          <a:p>
            <a:r>
              <a:rPr lang="en-US" smtClean="0"/>
              <a:t>WGLC</a:t>
            </a:r>
            <a:endParaRPr lang="en-US" dirty="0" smtClean="0"/>
          </a:p>
          <a:p>
            <a:endParaRPr lang="en-US" dirty="0" smtClean="0"/>
          </a:p>
          <a:p>
            <a:endParaRPr lang="en-US" dirty="0" smtClean="0"/>
          </a:p>
          <a:p>
            <a:r>
              <a:rPr lang="en-US" dirty="0" smtClean="0"/>
              <a:t>Questions or Comments?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56</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draft-ietf-tictoc-ptp-mib-00.txt</vt:lpstr>
      <vt:lpstr>Agenda</vt:lpstr>
      <vt:lpstr>Overview</vt:lpstr>
      <vt:lpstr>Change History</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draft-ietf-tictoc-ptp-mib-00.txt</dc:title>
  <dc:creator>gdowd</dc:creator>
  <cp:lastModifiedBy>gdowd</cp:lastModifiedBy>
  <cp:revision>4</cp:revision>
  <dcterms:created xsi:type="dcterms:W3CDTF">2011-07-28T15:22:55Z</dcterms:created>
  <dcterms:modified xsi:type="dcterms:W3CDTF">2011-07-28T15:51:43Z</dcterms:modified>
</cp:coreProperties>
</file>