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56" r:id="rId2"/>
    <p:sldId id="270" r:id="rId3"/>
    <p:sldId id="264" r:id="rId4"/>
    <p:sldId id="258" r:id="rId5"/>
    <p:sldId id="260" r:id="rId6"/>
    <p:sldId id="276" r:id="rId7"/>
    <p:sldId id="265" r:id="rId8"/>
    <p:sldId id="279" r:id="rId9"/>
    <p:sldId id="269" r:id="rId10"/>
    <p:sldId id="278" r:id="rId11"/>
    <p:sldId id="271"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0000"/>
    <a:srgbClr val="00CC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760" y="-112"/>
      </p:cViewPr>
      <p:guideLst>
        <p:guide orient="horz" pos="2160"/>
        <p:guide pos="2880"/>
      </p:guideLst>
    </p:cSldViewPr>
  </p:slideViewPr>
  <p:outlineViewPr>
    <p:cViewPr>
      <p:scale>
        <a:sx n="33" d="100"/>
        <a:sy n="33" d="100"/>
      </p:scale>
      <p:origin x="0" y="647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mn-cs"/>
              </a:defRPr>
            </a:lvl1pPr>
          </a:lstStyle>
          <a:p>
            <a:pPr>
              <a:defRPr/>
            </a:pPr>
            <a:endParaRPr lang="en-US"/>
          </a:p>
        </p:txBody>
      </p:sp>
      <p:sp>
        <p:nvSpPr>
          <p:cNvPr id="71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mn-cs"/>
              </a:defRPr>
            </a:lvl1pPr>
          </a:lstStyle>
          <a:p>
            <a:pPr>
              <a:defRPr/>
            </a:pPr>
            <a:r>
              <a:rPr lang="en-US"/>
              <a:t>July 2011</a:t>
            </a:r>
          </a:p>
        </p:txBody>
      </p:sp>
      <p:sp>
        <p:nvSpPr>
          <p:cNvPr id="71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mn-cs"/>
              </a:defRPr>
            </a:lvl1pPr>
          </a:lstStyle>
          <a:p>
            <a:pPr>
              <a:defRPr/>
            </a:pPr>
            <a:r>
              <a:rPr lang="en-US"/>
              <a:t>IETF TRILL WG</a:t>
            </a:r>
          </a:p>
        </p:txBody>
      </p:sp>
      <p:sp>
        <p:nvSpPr>
          <p:cNvPr id="71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C45671A-062C-F44F-8C45-C2D991FDA352}" type="slidenum">
              <a:rPr lang="en-US"/>
              <a:pPr>
                <a:defRPr/>
              </a:pPr>
              <a:t>‹#›</a:t>
            </a:fld>
            <a:endParaRPr lang="en-US"/>
          </a:p>
        </p:txBody>
      </p:sp>
    </p:spTree>
    <p:extLst>
      <p:ext uri="{BB962C8B-B14F-4D97-AF65-F5344CB8AC3E}">
        <p14:creationId xmlns:p14="http://schemas.microsoft.com/office/powerpoint/2010/main" val="1051991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mn-cs"/>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mn-cs"/>
              </a:defRPr>
            </a:lvl1pPr>
          </a:lstStyle>
          <a:p>
            <a:pPr>
              <a:defRPr/>
            </a:pPr>
            <a:r>
              <a:rPr lang="en-US"/>
              <a:t>July 2011</a:t>
            </a:r>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mn-cs"/>
              </a:defRPr>
            </a:lvl1pPr>
          </a:lstStyle>
          <a:p>
            <a:pPr>
              <a:defRPr/>
            </a:pPr>
            <a:r>
              <a:rPr lang="en-US"/>
              <a:t>IETF TRILL WG</a:t>
            </a:r>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36CCEA7-B1DF-B148-956D-1B6726BAD4A5}" type="slidenum">
              <a:rPr lang="en-US"/>
              <a:pPr>
                <a:defRPr/>
              </a:pPr>
              <a:t>‹#›</a:t>
            </a:fld>
            <a:endParaRPr lang="en-US"/>
          </a:p>
        </p:txBody>
      </p:sp>
    </p:spTree>
    <p:extLst>
      <p:ext uri="{BB962C8B-B14F-4D97-AF65-F5344CB8AC3E}">
        <p14:creationId xmlns:p14="http://schemas.microsoft.com/office/powerpoint/2010/main" val="4225835115"/>
      </p:ext>
    </p:extLst>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Arial" pitchFamily="-110" charset="0"/>
        <a:ea typeface="ＭＳ Ｐゴシック" pitchFamily="-65"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July 2011</a:t>
            </a:r>
          </a:p>
        </p:txBody>
      </p:sp>
      <p:sp>
        <p:nvSpPr>
          <p:cNvPr id="1638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IETF TRILL WG</a:t>
            </a:r>
          </a:p>
        </p:txBody>
      </p:sp>
      <p:sp>
        <p:nvSpPr>
          <p:cNvPr id="1638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08334B1-4607-B94B-A267-FE304800CBD4}" type="slidenum">
              <a:rPr lang="en-US" sz="1200"/>
              <a:pPr eaLnBrk="1" hangingPunct="1"/>
              <a:t>1</a:t>
            </a:fld>
            <a:endParaRPr lang="en-US" sz="1200"/>
          </a:p>
        </p:txBody>
      </p:sp>
      <p:sp>
        <p:nvSpPr>
          <p:cNvPr id="16388" name="Rectangle 2"/>
          <p:cNvSpPr>
            <a:spLocks noGrp="1" noRot="1" noChangeAspect="1" noChangeArrowheads="1" noTextEdit="1"/>
          </p:cNvSpPr>
          <p:nvPr>
            <p:ph type="sldImg"/>
          </p:nvPr>
        </p:nvSpPr>
        <p:spPr>
          <a:ln/>
        </p:spPr>
      </p:sp>
      <p:sp>
        <p:nvSpPr>
          <p:cNvPr id="1638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ＭＳ Ｐゴシック" charset="0"/>
              <a:cs typeface="ＭＳ Ｐゴシック" charset="0"/>
            </a:endParaRPr>
          </a:p>
        </p:txBody>
      </p:sp>
      <p:sp>
        <p:nvSpPr>
          <p:cNvPr id="18435"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July 2011</a:t>
            </a:r>
          </a:p>
        </p:txBody>
      </p:sp>
      <p:sp>
        <p:nvSpPr>
          <p:cNvPr id="18436" name="Footer Placeholder 4"/>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IETF TRILL WG</a:t>
            </a:r>
          </a:p>
        </p:txBody>
      </p:sp>
      <p:sp>
        <p:nvSpPr>
          <p:cNvPr id="18437"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D1D7C47-E76C-E84D-A1C2-3A6DC2497DE0}" type="slidenum">
              <a:rPr lang="en-US" sz="1200"/>
              <a:pPr eaLnBrk="1" hangingPunct="1"/>
              <a:t>2</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July 2011</a:t>
            </a:r>
          </a:p>
        </p:txBody>
      </p:sp>
      <p:sp>
        <p:nvSpPr>
          <p:cNvPr id="2048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IETF TRILL WG</a:t>
            </a:r>
          </a:p>
        </p:txBody>
      </p:sp>
      <p:sp>
        <p:nvSpPr>
          <p:cNvPr id="2048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E202970-1FA2-5B43-9860-0322EAD041FE}" type="slidenum">
              <a:rPr lang="en-US" sz="1200"/>
              <a:pPr eaLnBrk="1" hangingPunct="1"/>
              <a:t>3</a:t>
            </a:fld>
            <a:endParaRPr lang="en-US" sz="1200"/>
          </a:p>
        </p:txBody>
      </p:sp>
      <p:sp>
        <p:nvSpPr>
          <p:cNvPr id="20484" name="Rectangle 2"/>
          <p:cNvSpPr>
            <a:spLocks noGrp="1" noRot="1" noChangeAspect="1" noChangeArrowheads="1" noTextEdit="1"/>
          </p:cNvSpPr>
          <p:nvPr>
            <p:ph type="sldImg"/>
          </p:nvPr>
        </p:nvSpPr>
        <p:spPr>
          <a:ln/>
        </p:spPr>
      </p:sp>
      <p:sp>
        <p:nvSpPr>
          <p:cNvPr id="2048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July 2011</a:t>
            </a:r>
          </a:p>
        </p:txBody>
      </p:sp>
      <p:sp>
        <p:nvSpPr>
          <p:cNvPr id="2355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IETF TRILL WG</a:t>
            </a:r>
          </a:p>
        </p:txBody>
      </p:sp>
      <p:sp>
        <p:nvSpPr>
          <p:cNvPr id="2355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CFFBC1D-ACC0-ED46-BB41-816C92C30F16}" type="slidenum">
              <a:rPr lang="en-US" sz="1200"/>
              <a:pPr eaLnBrk="1" hangingPunct="1"/>
              <a:t>5</a:t>
            </a:fld>
            <a:endParaRPr lang="en-US" sz="120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July 2011</a:t>
            </a:r>
          </a:p>
        </p:txBody>
      </p:sp>
      <p:sp>
        <p:nvSpPr>
          <p:cNvPr id="2560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IETF TRILL WG</a:t>
            </a:r>
          </a:p>
        </p:txBody>
      </p:sp>
      <p:sp>
        <p:nvSpPr>
          <p:cNvPr id="2560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BB3EA57-2028-2B48-BADA-3E4C0919CEB1}" type="slidenum">
              <a:rPr lang="en-US" sz="1200"/>
              <a:pPr eaLnBrk="1" hangingPunct="1"/>
              <a:t>6</a:t>
            </a:fld>
            <a:endParaRPr lang="en-US" sz="1200"/>
          </a:p>
        </p:txBody>
      </p:sp>
      <p:sp>
        <p:nvSpPr>
          <p:cNvPr id="25604" name="Rectangle 2"/>
          <p:cNvSpPr>
            <a:spLocks noGrp="1" noRot="1" noChangeAspect="1" noChangeArrowheads="1" noTextEdit="1"/>
          </p:cNvSpPr>
          <p:nvPr>
            <p:ph type="sldImg"/>
          </p:nvPr>
        </p:nvSpPr>
        <p:spPr>
          <a:ln/>
        </p:spPr>
      </p:sp>
      <p:sp>
        <p:nvSpPr>
          <p:cNvPr id="2560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July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6" name="Rectangle 6"/>
          <p:cNvSpPr>
            <a:spLocks noGrp="1" noChangeArrowheads="1"/>
          </p:cNvSpPr>
          <p:nvPr>
            <p:ph type="sldNum" sz="quarter" idx="12"/>
          </p:nvPr>
        </p:nvSpPr>
        <p:spPr>
          <a:ln/>
        </p:spPr>
        <p:txBody>
          <a:bodyPr/>
          <a:lstStyle>
            <a:lvl1pPr>
              <a:defRPr/>
            </a:lvl1pPr>
          </a:lstStyle>
          <a:p>
            <a:pPr>
              <a:defRPr/>
            </a:pPr>
            <a:fld id="{453E21AF-1211-3146-B7F2-7502760DE992}" type="slidenum">
              <a:rPr lang="en-US"/>
              <a:pPr>
                <a:defRPr/>
              </a:pPr>
              <a:t>‹#›</a:t>
            </a:fld>
            <a:endParaRPr lang="en-US"/>
          </a:p>
        </p:txBody>
      </p:sp>
    </p:spTree>
    <p:extLst>
      <p:ext uri="{BB962C8B-B14F-4D97-AF65-F5344CB8AC3E}">
        <p14:creationId xmlns:p14="http://schemas.microsoft.com/office/powerpoint/2010/main" val="1293890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July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6" name="Rectangle 6"/>
          <p:cNvSpPr>
            <a:spLocks noGrp="1" noChangeArrowheads="1"/>
          </p:cNvSpPr>
          <p:nvPr>
            <p:ph type="sldNum" sz="quarter" idx="12"/>
          </p:nvPr>
        </p:nvSpPr>
        <p:spPr>
          <a:ln/>
        </p:spPr>
        <p:txBody>
          <a:bodyPr/>
          <a:lstStyle>
            <a:lvl1pPr>
              <a:defRPr/>
            </a:lvl1pPr>
          </a:lstStyle>
          <a:p>
            <a:pPr>
              <a:defRPr/>
            </a:pPr>
            <a:fld id="{4D1AA63A-D1D6-B74B-9133-63E6A34889EA}" type="slidenum">
              <a:rPr lang="en-US"/>
              <a:pPr>
                <a:defRPr/>
              </a:pPr>
              <a:t>‹#›</a:t>
            </a:fld>
            <a:endParaRPr lang="en-US"/>
          </a:p>
        </p:txBody>
      </p:sp>
    </p:spTree>
    <p:extLst>
      <p:ext uri="{BB962C8B-B14F-4D97-AF65-F5344CB8AC3E}">
        <p14:creationId xmlns:p14="http://schemas.microsoft.com/office/powerpoint/2010/main" val="505862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July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6" name="Rectangle 6"/>
          <p:cNvSpPr>
            <a:spLocks noGrp="1" noChangeArrowheads="1"/>
          </p:cNvSpPr>
          <p:nvPr>
            <p:ph type="sldNum" sz="quarter" idx="12"/>
          </p:nvPr>
        </p:nvSpPr>
        <p:spPr>
          <a:ln/>
        </p:spPr>
        <p:txBody>
          <a:bodyPr/>
          <a:lstStyle>
            <a:lvl1pPr>
              <a:defRPr/>
            </a:lvl1pPr>
          </a:lstStyle>
          <a:p>
            <a:pPr>
              <a:defRPr/>
            </a:pPr>
            <a:fld id="{36C5B2F0-5560-794A-A2E8-88DB5A45AD16}" type="slidenum">
              <a:rPr lang="en-US"/>
              <a:pPr>
                <a:defRPr/>
              </a:pPr>
              <a:t>‹#›</a:t>
            </a:fld>
            <a:endParaRPr lang="en-US"/>
          </a:p>
        </p:txBody>
      </p:sp>
    </p:spTree>
    <p:extLst>
      <p:ext uri="{BB962C8B-B14F-4D97-AF65-F5344CB8AC3E}">
        <p14:creationId xmlns:p14="http://schemas.microsoft.com/office/powerpoint/2010/main" val="1891607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July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6" name="Rectangle 6"/>
          <p:cNvSpPr>
            <a:spLocks noGrp="1" noChangeArrowheads="1"/>
          </p:cNvSpPr>
          <p:nvPr>
            <p:ph type="sldNum" sz="quarter" idx="12"/>
          </p:nvPr>
        </p:nvSpPr>
        <p:spPr>
          <a:ln/>
        </p:spPr>
        <p:txBody>
          <a:bodyPr/>
          <a:lstStyle>
            <a:lvl1pPr>
              <a:defRPr/>
            </a:lvl1pPr>
          </a:lstStyle>
          <a:p>
            <a:pPr>
              <a:defRPr/>
            </a:pPr>
            <a:fld id="{90D3B029-49DC-9641-A5E1-1AEC5D57CBDC}" type="slidenum">
              <a:rPr lang="en-US"/>
              <a:pPr>
                <a:defRPr/>
              </a:pPr>
              <a:t>‹#›</a:t>
            </a:fld>
            <a:endParaRPr lang="en-US"/>
          </a:p>
        </p:txBody>
      </p:sp>
    </p:spTree>
    <p:extLst>
      <p:ext uri="{BB962C8B-B14F-4D97-AF65-F5344CB8AC3E}">
        <p14:creationId xmlns:p14="http://schemas.microsoft.com/office/powerpoint/2010/main" val="4044740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July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6" name="Rectangle 6"/>
          <p:cNvSpPr>
            <a:spLocks noGrp="1" noChangeArrowheads="1"/>
          </p:cNvSpPr>
          <p:nvPr>
            <p:ph type="sldNum" sz="quarter" idx="12"/>
          </p:nvPr>
        </p:nvSpPr>
        <p:spPr>
          <a:ln/>
        </p:spPr>
        <p:txBody>
          <a:bodyPr/>
          <a:lstStyle>
            <a:lvl1pPr>
              <a:defRPr/>
            </a:lvl1pPr>
          </a:lstStyle>
          <a:p>
            <a:pPr>
              <a:defRPr/>
            </a:pPr>
            <a:fld id="{33D28F34-3B34-334B-A56A-B58A51B868B0}" type="slidenum">
              <a:rPr lang="en-US"/>
              <a:pPr>
                <a:defRPr/>
              </a:pPr>
              <a:t>‹#›</a:t>
            </a:fld>
            <a:endParaRPr lang="en-US"/>
          </a:p>
        </p:txBody>
      </p:sp>
    </p:spTree>
    <p:extLst>
      <p:ext uri="{BB962C8B-B14F-4D97-AF65-F5344CB8AC3E}">
        <p14:creationId xmlns:p14="http://schemas.microsoft.com/office/powerpoint/2010/main" val="2704671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July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7" name="Rectangle 6"/>
          <p:cNvSpPr>
            <a:spLocks noGrp="1" noChangeArrowheads="1"/>
          </p:cNvSpPr>
          <p:nvPr>
            <p:ph type="sldNum" sz="quarter" idx="12"/>
          </p:nvPr>
        </p:nvSpPr>
        <p:spPr>
          <a:ln/>
        </p:spPr>
        <p:txBody>
          <a:bodyPr/>
          <a:lstStyle>
            <a:lvl1pPr>
              <a:defRPr/>
            </a:lvl1pPr>
          </a:lstStyle>
          <a:p>
            <a:pPr>
              <a:defRPr/>
            </a:pPr>
            <a:fld id="{29681CAF-8131-2143-A615-B4827DCC3A7C}" type="slidenum">
              <a:rPr lang="en-US"/>
              <a:pPr>
                <a:defRPr/>
              </a:pPr>
              <a:t>‹#›</a:t>
            </a:fld>
            <a:endParaRPr lang="en-US"/>
          </a:p>
        </p:txBody>
      </p:sp>
    </p:spTree>
    <p:extLst>
      <p:ext uri="{BB962C8B-B14F-4D97-AF65-F5344CB8AC3E}">
        <p14:creationId xmlns:p14="http://schemas.microsoft.com/office/powerpoint/2010/main" val="2148378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July 2011</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9" name="Rectangle 6"/>
          <p:cNvSpPr>
            <a:spLocks noGrp="1" noChangeArrowheads="1"/>
          </p:cNvSpPr>
          <p:nvPr>
            <p:ph type="sldNum" sz="quarter" idx="12"/>
          </p:nvPr>
        </p:nvSpPr>
        <p:spPr>
          <a:ln/>
        </p:spPr>
        <p:txBody>
          <a:bodyPr/>
          <a:lstStyle>
            <a:lvl1pPr>
              <a:defRPr/>
            </a:lvl1pPr>
          </a:lstStyle>
          <a:p>
            <a:pPr>
              <a:defRPr/>
            </a:pPr>
            <a:fld id="{D11FF23A-47ED-A843-8ABD-246DF42A05BC}" type="slidenum">
              <a:rPr lang="en-US"/>
              <a:pPr>
                <a:defRPr/>
              </a:pPr>
              <a:t>‹#›</a:t>
            </a:fld>
            <a:endParaRPr lang="en-US"/>
          </a:p>
        </p:txBody>
      </p:sp>
    </p:spTree>
    <p:extLst>
      <p:ext uri="{BB962C8B-B14F-4D97-AF65-F5344CB8AC3E}">
        <p14:creationId xmlns:p14="http://schemas.microsoft.com/office/powerpoint/2010/main" val="1489525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July 2011</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5" name="Rectangle 6"/>
          <p:cNvSpPr>
            <a:spLocks noGrp="1" noChangeArrowheads="1"/>
          </p:cNvSpPr>
          <p:nvPr>
            <p:ph type="sldNum" sz="quarter" idx="12"/>
          </p:nvPr>
        </p:nvSpPr>
        <p:spPr>
          <a:ln/>
        </p:spPr>
        <p:txBody>
          <a:bodyPr/>
          <a:lstStyle>
            <a:lvl1pPr>
              <a:defRPr/>
            </a:lvl1pPr>
          </a:lstStyle>
          <a:p>
            <a:pPr>
              <a:defRPr/>
            </a:pPr>
            <a:fld id="{FB63035E-2E10-1544-BB5B-AB61AE571D01}" type="slidenum">
              <a:rPr lang="en-US"/>
              <a:pPr>
                <a:defRPr/>
              </a:pPr>
              <a:t>‹#›</a:t>
            </a:fld>
            <a:endParaRPr lang="en-US"/>
          </a:p>
        </p:txBody>
      </p:sp>
    </p:spTree>
    <p:extLst>
      <p:ext uri="{BB962C8B-B14F-4D97-AF65-F5344CB8AC3E}">
        <p14:creationId xmlns:p14="http://schemas.microsoft.com/office/powerpoint/2010/main" val="1615370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July 2011</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4" name="Rectangle 6"/>
          <p:cNvSpPr>
            <a:spLocks noGrp="1" noChangeArrowheads="1"/>
          </p:cNvSpPr>
          <p:nvPr>
            <p:ph type="sldNum" sz="quarter" idx="12"/>
          </p:nvPr>
        </p:nvSpPr>
        <p:spPr>
          <a:ln/>
        </p:spPr>
        <p:txBody>
          <a:bodyPr/>
          <a:lstStyle>
            <a:lvl1pPr>
              <a:defRPr/>
            </a:lvl1pPr>
          </a:lstStyle>
          <a:p>
            <a:pPr>
              <a:defRPr/>
            </a:pPr>
            <a:fld id="{DF9D5F82-83EE-A949-B8EE-4B8EF721CB43}" type="slidenum">
              <a:rPr lang="en-US"/>
              <a:pPr>
                <a:defRPr/>
              </a:pPr>
              <a:t>‹#›</a:t>
            </a:fld>
            <a:endParaRPr lang="en-US"/>
          </a:p>
        </p:txBody>
      </p:sp>
    </p:spTree>
    <p:extLst>
      <p:ext uri="{BB962C8B-B14F-4D97-AF65-F5344CB8AC3E}">
        <p14:creationId xmlns:p14="http://schemas.microsoft.com/office/powerpoint/2010/main" val="3679576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July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7" name="Rectangle 6"/>
          <p:cNvSpPr>
            <a:spLocks noGrp="1" noChangeArrowheads="1"/>
          </p:cNvSpPr>
          <p:nvPr>
            <p:ph type="sldNum" sz="quarter" idx="12"/>
          </p:nvPr>
        </p:nvSpPr>
        <p:spPr>
          <a:ln/>
        </p:spPr>
        <p:txBody>
          <a:bodyPr/>
          <a:lstStyle>
            <a:lvl1pPr>
              <a:defRPr/>
            </a:lvl1pPr>
          </a:lstStyle>
          <a:p>
            <a:pPr>
              <a:defRPr/>
            </a:pPr>
            <a:fld id="{80B0E8DB-AA70-A94B-8F97-46C4E2973DE5}" type="slidenum">
              <a:rPr lang="en-US"/>
              <a:pPr>
                <a:defRPr/>
              </a:pPr>
              <a:t>‹#›</a:t>
            </a:fld>
            <a:endParaRPr lang="en-US"/>
          </a:p>
        </p:txBody>
      </p:sp>
    </p:spTree>
    <p:extLst>
      <p:ext uri="{BB962C8B-B14F-4D97-AF65-F5344CB8AC3E}">
        <p14:creationId xmlns:p14="http://schemas.microsoft.com/office/powerpoint/2010/main" val="3986787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July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7" name="Rectangle 6"/>
          <p:cNvSpPr>
            <a:spLocks noGrp="1" noChangeArrowheads="1"/>
          </p:cNvSpPr>
          <p:nvPr>
            <p:ph type="sldNum" sz="quarter" idx="12"/>
          </p:nvPr>
        </p:nvSpPr>
        <p:spPr>
          <a:ln/>
        </p:spPr>
        <p:txBody>
          <a:bodyPr/>
          <a:lstStyle>
            <a:lvl1pPr>
              <a:defRPr/>
            </a:lvl1pPr>
          </a:lstStyle>
          <a:p>
            <a:pPr>
              <a:defRPr/>
            </a:pPr>
            <a:fld id="{9B47C40C-8B79-784B-A6ED-67DF60F9CD1C}" type="slidenum">
              <a:rPr lang="en-US"/>
              <a:pPr>
                <a:defRPr/>
              </a:pPr>
              <a:t>‹#›</a:t>
            </a:fld>
            <a:endParaRPr lang="en-US"/>
          </a:p>
        </p:txBody>
      </p:sp>
    </p:spTree>
    <p:extLst>
      <p:ext uri="{BB962C8B-B14F-4D97-AF65-F5344CB8AC3E}">
        <p14:creationId xmlns:p14="http://schemas.microsoft.com/office/powerpoint/2010/main" val="40361659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cs typeface="+mn-cs"/>
              </a:defRPr>
            </a:lvl1pPr>
          </a:lstStyle>
          <a:p>
            <a:pPr>
              <a:defRPr/>
            </a:pPr>
            <a:r>
              <a:rPr lang="en-US"/>
              <a:t>July 2011</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cs typeface="+mn-cs"/>
              </a:defRPr>
            </a:lvl1pPr>
          </a:lstStyle>
          <a:p>
            <a:pPr>
              <a:defRPr/>
            </a:pPr>
            <a:r>
              <a:rPr lang="en-US"/>
              <a:t>IETF TRILL WG</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E3AC389-CF9E-5D44-9261-02D47E2A74B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4400">
          <a:solidFill>
            <a:schemeClr val="tx2"/>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4400">
          <a:solidFill>
            <a:schemeClr val="tx2"/>
          </a:solidFill>
          <a:latin typeface="Arial" pitchFamily="-110" charset="0"/>
          <a:ea typeface="ＭＳ Ｐゴシック" pitchFamily="-65" charset="-128"/>
          <a:cs typeface="ＭＳ Ｐゴシック" pitchFamily="-65" charset="-128"/>
        </a:defRPr>
      </a:lvl2pPr>
      <a:lvl3pPr algn="ctr" rtl="0" eaLnBrk="0" fontAlgn="base" hangingPunct="0">
        <a:spcBef>
          <a:spcPct val="0"/>
        </a:spcBef>
        <a:spcAft>
          <a:spcPct val="0"/>
        </a:spcAft>
        <a:defRPr sz="4400">
          <a:solidFill>
            <a:schemeClr val="tx2"/>
          </a:solidFill>
          <a:latin typeface="Arial" pitchFamily="-110" charset="0"/>
          <a:ea typeface="ＭＳ Ｐゴシック" pitchFamily="-65" charset="-128"/>
          <a:cs typeface="ＭＳ Ｐゴシック" pitchFamily="-65" charset="-128"/>
        </a:defRPr>
      </a:lvl3pPr>
      <a:lvl4pPr algn="ctr" rtl="0" eaLnBrk="0" fontAlgn="base" hangingPunct="0">
        <a:spcBef>
          <a:spcPct val="0"/>
        </a:spcBef>
        <a:spcAft>
          <a:spcPct val="0"/>
        </a:spcAft>
        <a:defRPr sz="4400">
          <a:solidFill>
            <a:schemeClr val="tx2"/>
          </a:solidFill>
          <a:latin typeface="Arial" pitchFamily="-110" charset="0"/>
          <a:ea typeface="ＭＳ Ｐゴシック" pitchFamily="-65" charset="-128"/>
          <a:cs typeface="ＭＳ Ｐゴシック" pitchFamily="-65" charset="-128"/>
        </a:defRPr>
      </a:lvl4pPr>
      <a:lvl5pPr algn="ctr" rtl="0" eaLnBrk="0" fontAlgn="base" hangingPunct="0">
        <a:spcBef>
          <a:spcPct val="0"/>
        </a:spcBef>
        <a:spcAft>
          <a:spcPct val="0"/>
        </a:spcAft>
        <a:defRPr sz="4400">
          <a:solidFill>
            <a:schemeClr val="tx2"/>
          </a:solidFill>
          <a:latin typeface="Arial" pitchFamily="-110" charset="0"/>
          <a:ea typeface="ＭＳ Ｐゴシック" pitchFamily="-65" charset="-128"/>
          <a:cs typeface="ＭＳ Ｐゴシック" pitchFamily="-65" charset="-128"/>
        </a:defRPr>
      </a:lvl5pPr>
      <a:lvl6pPr marL="457200" algn="ctr" rtl="0" fontAlgn="base">
        <a:spcBef>
          <a:spcPct val="0"/>
        </a:spcBef>
        <a:spcAft>
          <a:spcPct val="0"/>
        </a:spcAft>
        <a:defRPr sz="4400">
          <a:solidFill>
            <a:schemeClr val="tx2"/>
          </a:solidFill>
          <a:latin typeface="Arial" pitchFamily="-110" charset="0"/>
        </a:defRPr>
      </a:lvl6pPr>
      <a:lvl7pPr marL="914400" algn="ctr" rtl="0" fontAlgn="base">
        <a:spcBef>
          <a:spcPct val="0"/>
        </a:spcBef>
        <a:spcAft>
          <a:spcPct val="0"/>
        </a:spcAft>
        <a:defRPr sz="4400">
          <a:solidFill>
            <a:schemeClr val="tx2"/>
          </a:solidFill>
          <a:latin typeface="Arial" pitchFamily="-110" charset="0"/>
        </a:defRPr>
      </a:lvl7pPr>
      <a:lvl8pPr marL="1371600" algn="ctr" rtl="0" fontAlgn="base">
        <a:spcBef>
          <a:spcPct val="0"/>
        </a:spcBef>
        <a:spcAft>
          <a:spcPct val="0"/>
        </a:spcAft>
        <a:defRPr sz="4400">
          <a:solidFill>
            <a:schemeClr val="tx2"/>
          </a:solidFill>
          <a:latin typeface="Arial" pitchFamily="-110" charset="0"/>
        </a:defRPr>
      </a:lvl8pPr>
      <a:lvl9pPr marL="1828800" algn="ctr" rtl="0" fontAlgn="base">
        <a:spcBef>
          <a:spcPct val="0"/>
        </a:spcBef>
        <a:spcAft>
          <a:spcPct val="0"/>
        </a:spcAft>
        <a:defRPr sz="4400">
          <a:solidFill>
            <a:schemeClr val="tx2"/>
          </a:solidFill>
          <a:latin typeface="Arial" pitchFamily="-110"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0"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0"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0"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0"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0"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bridge@postel.org" TargetMode="External"/><Relationship Id="rId4" Type="http://schemas.openxmlformats.org/officeDocument/2006/relationships/hyperlink" Target="http://tools.ietf.org/wg/trill/" TargetMode="External"/><Relationship Id="rId5" Type="http://schemas.openxmlformats.org/officeDocument/2006/relationships/hyperlink" Target="http://www.postel.org/rbridge" TargetMode="External"/><Relationship Id="rId6" Type="http://schemas.openxmlformats.org/officeDocument/2006/relationships/hyperlink" Target="mailto:erik.nordmark@cisco.com" TargetMode="External"/><Relationship Id="rId7" Type="http://schemas.openxmlformats.org/officeDocument/2006/relationships/hyperlink" Target="mailto:d3e3e3@gmail.com"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July 2011</a:t>
            </a:r>
          </a:p>
        </p:txBody>
      </p:sp>
      <p:sp>
        <p:nvSpPr>
          <p:cNvPr id="153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153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3247186-A2EE-AD44-ADDF-00932AFAAB73}" type="slidenum">
              <a:rPr lang="en-US" sz="1400"/>
              <a:pPr eaLnBrk="1" hangingPunct="1"/>
              <a:t>1</a:t>
            </a:fld>
            <a:endParaRPr lang="en-US" sz="1400"/>
          </a:p>
        </p:txBody>
      </p:sp>
      <p:sp>
        <p:nvSpPr>
          <p:cNvPr id="15364" name="Rectangle 2"/>
          <p:cNvSpPr>
            <a:spLocks noGrp="1" noChangeArrowheads="1"/>
          </p:cNvSpPr>
          <p:nvPr>
            <p:ph type="ctrTitle"/>
          </p:nvPr>
        </p:nvSpPr>
        <p:spPr>
          <a:xfrm>
            <a:off x="685800" y="685800"/>
            <a:ext cx="7772400" cy="1066800"/>
          </a:xfrm>
        </p:spPr>
        <p:txBody>
          <a:bodyPr/>
          <a:lstStyle/>
          <a:p>
            <a:pPr eaLnBrk="1" hangingPunct="1"/>
            <a:r>
              <a:rPr lang="en-US" sz="5400" b="1">
                <a:solidFill>
                  <a:srgbClr val="0000FF"/>
                </a:solidFill>
                <a:latin typeface="Arial" charset="0"/>
                <a:ea typeface="ＭＳ Ｐゴシック" charset="0"/>
                <a:cs typeface="ＭＳ Ｐゴシック" charset="0"/>
              </a:rPr>
              <a:t>TRILL Working Group</a:t>
            </a:r>
          </a:p>
        </p:txBody>
      </p:sp>
      <p:sp>
        <p:nvSpPr>
          <p:cNvPr id="15365" name="Rectangle 3"/>
          <p:cNvSpPr>
            <a:spLocks noGrp="1" noChangeArrowheads="1"/>
          </p:cNvSpPr>
          <p:nvPr>
            <p:ph type="subTitle" idx="1"/>
          </p:nvPr>
        </p:nvSpPr>
        <p:spPr>
          <a:xfrm>
            <a:off x="609600" y="1905000"/>
            <a:ext cx="7924800" cy="4038600"/>
          </a:xfrm>
        </p:spPr>
        <p:txBody>
          <a:bodyPr/>
          <a:lstStyle/>
          <a:p>
            <a:pPr eaLnBrk="1" hangingPunct="1">
              <a:lnSpc>
                <a:spcPct val="80000"/>
              </a:lnSpc>
            </a:pPr>
            <a:r>
              <a:rPr lang="en-US" sz="2800">
                <a:latin typeface="Arial" charset="0"/>
                <a:ea typeface="ＭＳ Ｐゴシック" charset="0"/>
                <a:cs typeface="ＭＳ Ｐゴシック" charset="0"/>
              </a:rPr>
              <a:t>TRansparent Interconnection of Lots of Links</a:t>
            </a:r>
          </a:p>
          <a:p>
            <a:pPr eaLnBrk="1" hangingPunct="1">
              <a:lnSpc>
                <a:spcPct val="80000"/>
              </a:lnSpc>
            </a:pPr>
            <a:endParaRPr lang="en-US" sz="2400">
              <a:latin typeface="Arial" charset="0"/>
              <a:ea typeface="ＭＳ Ｐゴシック" charset="0"/>
              <a:cs typeface="ＭＳ Ｐゴシック" charset="0"/>
            </a:endParaRPr>
          </a:p>
          <a:p>
            <a:pPr eaLnBrk="1" hangingPunct="1">
              <a:lnSpc>
                <a:spcPct val="80000"/>
              </a:lnSpc>
            </a:pPr>
            <a:r>
              <a:rPr lang="en-US" sz="2000">
                <a:latin typeface="Arial" charset="0"/>
                <a:ea typeface="ＭＳ Ｐゴシック" charset="0"/>
                <a:cs typeface="ＭＳ Ｐゴシック" charset="0"/>
              </a:rPr>
              <a:t>Mailing list: </a:t>
            </a:r>
            <a:r>
              <a:rPr lang="en-US" sz="2000">
                <a:latin typeface="Arial" charset="0"/>
                <a:ea typeface="ＭＳ Ｐゴシック" charset="0"/>
                <a:cs typeface="ＭＳ Ｐゴシック" charset="0"/>
                <a:hlinkClick r:id="rId3"/>
              </a:rPr>
              <a:t>rbridge@postel.org</a:t>
            </a:r>
            <a:endParaRPr lang="en-US" sz="2000">
              <a:latin typeface="Arial" charset="0"/>
              <a:ea typeface="ＭＳ Ｐゴシック" charset="0"/>
              <a:cs typeface="ＭＳ Ｐゴシック" charset="0"/>
            </a:endParaRPr>
          </a:p>
          <a:p>
            <a:pPr eaLnBrk="1" hangingPunct="1">
              <a:lnSpc>
                <a:spcPct val="80000"/>
              </a:lnSpc>
            </a:pPr>
            <a:r>
              <a:rPr lang="en-US" sz="2000">
                <a:latin typeface="Arial" charset="0"/>
                <a:ea typeface="ＭＳ Ｐゴシック" charset="0"/>
                <a:cs typeface="ＭＳ Ｐゴシック" charset="0"/>
              </a:rPr>
              <a:t>Tools site: </a:t>
            </a:r>
            <a:r>
              <a:rPr lang="en-US" sz="2000">
                <a:latin typeface="Arial" charset="0"/>
                <a:ea typeface="ＭＳ Ｐゴシック" charset="0"/>
                <a:cs typeface="ＭＳ Ｐゴシック" charset="0"/>
                <a:hlinkClick r:id="rId4"/>
              </a:rPr>
              <a:t>http://tools.ietf.org/wg/trill/</a:t>
            </a:r>
            <a:r>
              <a:rPr lang="en-US" sz="2000">
                <a:latin typeface="Arial" charset="0"/>
                <a:ea typeface="ＭＳ Ｐゴシック" charset="0"/>
                <a:cs typeface="ＭＳ Ｐゴシック" charset="0"/>
              </a:rPr>
              <a:t>  </a:t>
            </a:r>
          </a:p>
          <a:p>
            <a:pPr eaLnBrk="1" hangingPunct="1">
              <a:lnSpc>
                <a:spcPct val="80000"/>
              </a:lnSpc>
            </a:pPr>
            <a:r>
              <a:rPr lang="en-US" sz="2000">
                <a:latin typeface="Arial" charset="0"/>
                <a:ea typeface="ＭＳ Ｐゴシック" charset="0"/>
                <a:cs typeface="ＭＳ Ｐゴシック" charset="0"/>
              </a:rPr>
              <a:t>Website: </a:t>
            </a:r>
            <a:r>
              <a:rPr lang="en-US" sz="2000">
                <a:latin typeface="Arial" charset="0"/>
                <a:ea typeface="ＭＳ Ｐゴシック" charset="0"/>
                <a:cs typeface="ＭＳ Ｐゴシック" charset="0"/>
                <a:hlinkClick r:id="rId5"/>
              </a:rPr>
              <a:t>http://www.postel.org/rbridge</a:t>
            </a:r>
            <a:endParaRPr lang="en-US" sz="2000">
              <a:latin typeface="Arial" charset="0"/>
              <a:ea typeface="ＭＳ Ｐゴシック" charset="0"/>
              <a:cs typeface="ＭＳ Ｐゴシック" charset="0"/>
            </a:endParaRPr>
          </a:p>
          <a:p>
            <a:pPr eaLnBrk="1" hangingPunct="1">
              <a:lnSpc>
                <a:spcPct val="80000"/>
              </a:lnSpc>
            </a:pPr>
            <a:endParaRPr lang="en-US" sz="4000">
              <a:latin typeface="Arial" charset="0"/>
              <a:ea typeface="ＭＳ Ｐゴシック" charset="0"/>
              <a:cs typeface="ＭＳ Ｐゴシック" charset="0"/>
            </a:endParaRPr>
          </a:p>
          <a:p>
            <a:pPr eaLnBrk="1" hangingPunct="1">
              <a:lnSpc>
                <a:spcPct val="80000"/>
              </a:lnSpc>
            </a:pPr>
            <a:r>
              <a:rPr lang="en-US" sz="2000">
                <a:latin typeface="Arial" charset="0"/>
                <a:ea typeface="ＭＳ Ｐゴシック" charset="0"/>
                <a:cs typeface="ＭＳ Ｐゴシック" charset="0"/>
              </a:rPr>
              <a:t>Co-Chairs:</a:t>
            </a:r>
          </a:p>
          <a:p>
            <a:pPr eaLnBrk="1" hangingPunct="1">
              <a:lnSpc>
                <a:spcPct val="80000"/>
              </a:lnSpc>
            </a:pPr>
            <a:r>
              <a:rPr lang="en-US" sz="2400">
                <a:latin typeface="Arial" charset="0"/>
                <a:ea typeface="ＭＳ Ｐゴシック" charset="0"/>
                <a:cs typeface="ＭＳ Ｐゴシック" charset="0"/>
              </a:rPr>
              <a:t>Erik Nordmark                   Donald E. Eastlake, 3rd</a:t>
            </a:r>
          </a:p>
          <a:p>
            <a:pPr eaLnBrk="1" hangingPunct="1">
              <a:lnSpc>
                <a:spcPct val="80000"/>
              </a:lnSpc>
            </a:pPr>
            <a:r>
              <a:rPr lang="en-US" sz="2000">
                <a:latin typeface="Arial" charset="0"/>
                <a:ea typeface="ＭＳ Ｐゴシック" charset="0"/>
                <a:cs typeface="ＭＳ Ｐゴシック" charset="0"/>
                <a:hlinkClick r:id="rId6"/>
              </a:rPr>
              <a:t>erik.nordmark@cisco.com</a:t>
            </a:r>
            <a:r>
              <a:rPr lang="en-US" sz="2000">
                <a:latin typeface="Arial" charset="0"/>
                <a:ea typeface="ＭＳ Ｐゴシック" charset="0"/>
                <a:cs typeface="ＭＳ Ｐゴシック" charset="0"/>
              </a:rPr>
              <a:t>                    </a:t>
            </a:r>
            <a:r>
              <a:rPr lang="en-US" sz="2000" u="sng">
                <a:latin typeface="Arial" charset="0"/>
                <a:ea typeface="ＭＳ Ｐゴシック" charset="0"/>
                <a:cs typeface="ＭＳ Ｐゴシック" charset="0"/>
                <a:hlinkClick r:id="rId7"/>
              </a:rPr>
              <a:t>d3e3e3@gmail.com</a:t>
            </a:r>
            <a:r>
              <a:rPr lang="en-US" sz="2000" u="sng">
                <a:latin typeface="Arial" charset="0"/>
                <a:ea typeface="ＭＳ Ｐゴシック" charset="0"/>
                <a:cs typeface="ＭＳ Ｐゴシック" charset="0"/>
              </a:rPr>
              <a:t> </a:t>
            </a:r>
          </a:p>
          <a:p>
            <a:pPr eaLnBrk="1" hangingPunct="1">
              <a:lnSpc>
                <a:spcPct val="80000"/>
              </a:lnSpc>
            </a:pPr>
            <a:endParaRPr lang="en-US" sz="2000">
              <a:latin typeface="Arial" charset="0"/>
              <a:ea typeface="ＭＳ Ｐゴシック" charset="0"/>
              <a:cs typeface="ＭＳ Ｐゴシック" charset="0"/>
            </a:endParaRPr>
          </a:p>
          <a:p>
            <a:pPr eaLnBrk="1" hangingPunct="1">
              <a:lnSpc>
                <a:spcPct val="80000"/>
              </a:lnSpc>
            </a:pPr>
            <a:r>
              <a:rPr lang="en-US" sz="2000">
                <a:latin typeface="Arial" charset="0"/>
                <a:ea typeface="ＭＳ Ｐゴシック" charset="0"/>
                <a:cs typeface="ＭＳ Ｐゴシック" charset="0"/>
              </a:rPr>
              <a:t>Area Director:    Ralph Droms</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z="4200" b="1">
                <a:solidFill>
                  <a:srgbClr val="0000FF"/>
                </a:solidFill>
                <a:latin typeface="Arial" charset="0"/>
                <a:ea typeface="ＭＳ Ｐゴシック" charset="0"/>
                <a:cs typeface="ＭＳ Ｐゴシック" charset="0"/>
              </a:rPr>
              <a:t>IPR Disclosures</a:t>
            </a:r>
          </a:p>
        </p:txBody>
      </p:sp>
      <p:sp>
        <p:nvSpPr>
          <p:cNvPr id="28674" name="Content Placeholder 2"/>
          <p:cNvSpPr>
            <a:spLocks noGrp="1"/>
          </p:cNvSpPr>
          <p:nvPr>
            <p:ph idx="1"/>
          </p:nvPr>
        </p:nvSpPr>
        <p:spPr>
          <a:xfrm>
            <a:off x="457200" y="1371600"/>
            <a:ext cx="8229600" cy="4754563"/>
          </a:xfrm>
        </p:spPr>
        <p:txBody>
          <a:bodyPr/>
          <a:lstStyle/>
          <a:p>
            <a:r>
              <a:rPr lang="en-US" sz="2800" dirty="0">
                <a:latin typeface="Arial" charset="0"/>
                <a:ea typeface="ＭＳ Ｐゴシック" charset="0"/>
                <a:cs typeface="ＭＳ Ｐゴシック" charset="0"/>
              </a:rPr>
              <a:t>IETF IPR Disclosures for </a:t>
            </a:r>
            <a:r>
              <a:rPr lang="en-US" sz="2800">
                <a:latin typeface="Arial" charset="0"/>
                <a:ea typeface="ＭＳ Ｐゴシック" charset="0"/>
                <a:cs typeface="ＭＳ Ｐゴシック" charset="0"/>
              </a:rPr>
              <a:t>TRILL </a:t>
            </a:r>
            <a:r>
              <a:rPr lang="en-US" sz="2800" smtClean="0">
                <a:latin typeface="Arial" charset="0"/>
                <a:ea typeface="ＭＳ Ｐゴシック" charset="0"/>
                <a:cs typeface="ＭＳ Ｐゴシック" charset="0"/>
              </a:rPr>
              <a:t>Related Drafts</a:t>
            </a:r>
            <a:endParaRPr lang="en-US" sz="2000" dirty="0">
              <a:latin typeface="Arial" charset="0"/>
              <a:ea typeface="ＭＳ Ｐゴシック" charset="0"/>
              <a:cs typeface="ＭＳ Ｐゴシック" charset="0"/>
            </a:endParaRPr>
          </a:p>
          <a:p>
            <a:endParaRPr lang="en-US" sz="2000" dirty="0">
              <a:latin typeface="Arial" charset="0"/>
              <a:ea typeface="ＭＳ Ｐゴシック" charset="0"/>
              <a:cs typeface="ＭＳ Ｐゴシック" charset="0"/>
            </a:endParaRPr>
          </a:p>
          <a:p>
            <a:pPr lvl="1"/>
            <a:r>
              <a:rPr lang="en-US" sz="2400" dirty="0">
                <a:latin typeface="Arial" charset="0"/>
                <a:ea typeface="ＭＳ Ｐゴシック" charset="0"/>
              </a:rPr>
              <a:t># 439   </a:t>
            </a:r>
            <a:r>
              <a:rPr lang="en-US" sz="2400" u="sng" dirty="0">
                <a:latin typeface="Arial" charset="0"/>
                <a:ea typeface="ＭＳ Ｐゴシック" charset="0"/>
              </a:rPr>
              <a:t>"Sun Microsystem's Statement about IPR claimed in draft-</a:t>
            </a:r>
            <a:r>
              <a:rPr lang="en-US" sz="2400" u="sng" dirty="0" err="1">
                <a:latin typeface="Arial" charset="0"/>
                <a:ea typeface="ＭＳ Ｐゴシック" charset="0"/>
              </a:rPr>
              <a:t>perlman</a:t>
            </a:r>
            <a:r>
              <a:rPr lang="en-US" sz="2400" u="sng" dirty="0">
                <a:latin typeface="Arial" charset="0"/>
                <a:ea typeface="ＭＳ Ｐゴシック" charset="0"/>
              </a:rPr>
              <a:t>-</a:t>
            </a:r>
            <a:r>
              <a:rPr lang="en-US" sz="2400" u="sng" dirty="0" err="1">
                <a:latin typeface="Arial" charset="0"/>
                <a:ea typeface="ＭＳ Ｐゴシック" charset="0"/>
              </a:rPr>
              <a:t>rbridge</a:t>
            </a:r>
            <a:r>
              <a:rPr lang="en-US" sz="2400" u="sng" dirty="0">
                <a:latin typeface="Arial" charset="0"/>
                <a:ea typeface="ＭＳ Ｐゴシック" charset="0"/>
              </a:rPr>
              <a:t>"</a:t>
            </a:r>
            <a:endParaRPr lang="en-US" sz="2400" dirty="0">
              <a:latin typeface="Arial" charset="0"/>
              <a:ea typeface="ＭＳ Ｐゴシック" charset="0"/>
            </a:endParaRPr>
          </a:p>
          <a:p>
            <a:pPr lvl="1"/>
            <a:endParaRPr lang="en-US" sz="2000" dirty="0">
              <a:latin typeface="Arial" charset="0"/>
              <a:ea typeface="ＭＳ Ｐゴシック" charset="0"/>
            </a:endParaRPr>
          </a:p>
          <a:p>
            <a:pPr lvl="1"/>
            <a:r>
              <a:rPr lang="en-US" sz="2400" dirty="0">
                <a:latin typeface="Arial" charset="0"/>
                <a:ea typeface="ＭＳ Ｐゴシック" charset="0"/>
              </a:rPr>
              <a:t>#1567   </a:t>
            </a:r>
            <a:r>
              <a:rPr lang="en-US" sz="2400" u="sng" dirty="0">
                <a:latin typeface="Arial" charset="0"/>
                <a:ea typeface="ＭＳ Ｐゴシック" charset="0"/>
              </a:rPr>
              <a:t>"Cisco's Statement of IPR Related to draft-manral-isis-trill-multi-topo-01”</a:t>
            </a:r>
          </a:p>
          <a:p>
            <a:pPr lvl="1"/>
            <a:endParaRPr lang="en-US" sz="2000" u="sng" dirty="0">
              <a:latin typeface="Arial" charset="0"/>
              <a:ea typeface="ＭＳ Ｐゴシック" charset="0"/>
            </a:endParaRPr>
          </a:p>
          <a:p>
            <a:pPr lvl="1"/>
            <a:r>
              <a:rPr lang="en-US" sz="2400" u="sng" dirty="0">
                <a:latin typeface="Arial" charset="0"/>
                <a:ea typeface="ＭＳ Ｐゴシック" charset="0"/>
              </a:rPr>
              <a:t>#1579   "Donald E. Eastlake, 3rd's Statement about IPR related to draft-perlman-trill-rbridge-multilevel-02”	</a:t>
            </a:r>
            <a:endParaRPr lang="en-US" sz="2400" dirty="0">
              <a:latin typeface="Arial" charset="0"/>
              <a:ea typeface="ＭＳ Ｐゴシック" charset="0"/>
            </a:endParaRPr>
          </a:p>
          <a:p>
            <a:endParaRPr lang="en-US" sz="2800" dirty="0">
              <a:latin typeface="Arial" charset="0"/>
              <a:ea typeface="ＭＳ Ｐゴシック" charset="0"/>
              <a:cs typeface="ＭＳ Ｐゴシック" charset="0"/>
            </a:endParaRPr>
          </a:p>
        </p:txBody>
      </p:sp>
      <p:sp>
        <p:nvSpPr>
          <p:cNvPr id="28675"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July 2011</a:t>
            </a:r>
          </a:p>
        </p:txBody>
      </p:sp>
      <p:sp>
        <p:nvSpPr>
          <p:cNvPr id="2867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867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2EDECE4-3073-EB41-A899-B72A54FBF277}" type="slidenum">
              <a:rPr lang="en-US" sz="1400"/>
              <a:pPr eaLnBrk="1" hangingPunct="1"/>
              <a:t>10</a:t>
            </a:fld>
            <a:endParaRPr lang="en-US" sz="140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z="4000" b="1">
                <a:solidFill>
                  <a:srgbClr val="0000FF"/>
                </a:solidFill>
                <a:latin typeface="Arial" charset="0"/>
                <a:ea typeface="ＭＳ Ｐゴシック" charset="0"/>
                <a:cs typeface="ＭＳ Ｐゴシック" charset="0"/>
              </a:rPr>
              <a:t>TRILL Base Protocol</a:t>
            </a:r>
            <a:br>
              <a:rPr lang="en-US" sz="4000" b="1">
                <a:solidFill>
                  <a:srgbClr val="0000FF"/>
                </a:solidFill>
                <a:latin typeface="Arial" charset="0"/>
                <a:ea typeface="ＭＳ Ｐゴシック" charset="0"/>
                <a:cs typeface="ＭＳ Ｐゴシック" charset="0"/>
              </a:rPr>
            </a:br>
            <a:r>
              <a:rPr lang="en-US" sz="4000" b="1">
                <a:solidFill>
                  <a:srgbClr val="0000FF"/>
                </a:solidFill>
                <a:latin typeface="Arial" charset="0"/>
                <a:ea typeface="ＭＳ Ｐゴシック" charset="0"/>
                <a:cs typeface="ＭＳ Ｐゴシック" charset="0"/>
              </a:rPr>
              <a:t>Non-IETF Code Points</a:t>
            </a:r>
            <a:endParaRPr lang="en-US" sz="4000">
              <a:latin typeface="Arial" charset="0"/>
              <a:ea typeface="ＭＳ Ｐゴシック" charset="0"/>
              <a:cs typeface="ＭＳ Ｐゴシック" charset="0"/>
            </a:endParaRPr>
          </a:p>
        </p:txBody>
      </p:sp>
      <p:sp>
        <p:nvSpPr>
          <p:cNvPr id="29698" name="Content Placeholder 2"/>
          <p:cNvSpPr>
            <a:spLocks noGrp="1"/>
          </p:cNvSpPr>
          <p:nvPr>
            <p:ph idx="1"/>
          </p:nvPr>
        </p:nvSpPr>
        <p:spPr>
          <a:xfrm>
            <a:off x="457200" y="1600200"/>
            <a:ext cx="8382000" cy="4525963"/>
          </a:xfrm>
        </p:spPr>
        <p:txBody>
          <a:bodyPr/>
          <a:lstStyle/>
          <a:p>
            <a:pPr>
              <a:lnSpc>
                <a:spcPct val="90000"/>
              </a:lnSpc>
            </a:pPr>
            <a:r>
              <a:rPr lang="en-US" sz="2400">
                <a:latin typeface="Arial" charset="0"/>
                <a:ea typeface="ＭＳ Ｐゴシック" charset="0"/>
                <a:cs typeface="ＭＳ Ｐゴシック" charset="0"/>
              </a:rPr>
              <a:t>Ethertypes and Multicast Addresses Block</a:t>
            </a:r>
            <a:r>
              <a:rPr lang="en-US" sz="2800">
                <a:latin typeface="Arial" charset="0"/>
                <a:ea typeface="ＭＳ Ｐゴシック" charset="0"/>
                <a:cs typeface="ＭＳ Ｐゴシック" charset="0"/>
              </a:rPr>
              <a:t> h</a:t>
            </a:r>
            <a:r>
              <a:rPr lang="en-US" sz="2400">
                <a:latin typeface="Arial" charset="0"/>
                <a:ea typeface="ＭＳ Ｐゴシック" charset="0"/>
                <a:cs typeface="ＭＳ Ｐゴシック" charset="0"/>
              </a:rPr>
              <a:t>ave been allocated by the IEEE Registration Authority:</a:t>
            </a:r>
          </a:p>
          <a:p>
            <a:pPr lvl="1">
              <a:lnSpc>
                <a:spcPct val="90000"/>
              </a:lnSpc>
            </a:pPr>
            <a:r>
              <a:rPr lang="en-US" sz="2400">
                <a:latin typeface="Arial" charset="0"/>
                <a:ea typeface="ＭＳ Ｐゴシック" charset="0"/>
              </a:rPr>
              <a:t>Ethertypes</a:t>
            </a:r>
          </a:p>
          <a:p>
            <a:pPr lvl="2">
              <a:lnSpc>
                <a:spcPct val="90000"/>
              </a:lnSpc>
            </a:pPr>
            <a:r>
              <a:rPr lang="en-US">
                <a:latin typeface="Arial" charset="0"/>
                <a:ea typeface="ＭＳ Ｐゴシック" charset="0"/>
              </a:rPr>
              <a:t>TRILL = 0x22F3,  L2-IS-IS = 0x22F4</a:t>
            </a:r>
          </a:p>
          <a:p>
            <a:pPr lvl="1">
              <a:lnSpc>
                <a:spcPct val="90000"/>
              </a:lnSpc>
            </a:pPr>
            <a:r>
              <a:rPr lang="en-US" sz="2400">
                <a:latin typeface="Arial" charset="0"/>
                <a:ea typeface="ＭＳ Ｐゴシック" charset="0"/>
              </a:rPr>
              <a:t>Multicast Addresses</a:t>
            </a:r>
          </a:p>
          <a:p>
            <a:pPr lvl="2">
              <a:lnSpc>
                <a:spcPct val="90000"/>
              </a:lnSpc>
            </a:pPr>
            <a:r>
              <a:rPr lang="en-US" sz="2000">
                <a:latin typeface="Arial" charset="0"/>
                <a:ea typeface="ＭＳ Ｐゴシック" charset="0"/>
              </a:rPr>
              <a:t>01-80-C2-00-00-40   All-RBridges</a:t>
            </a:r>
          </a:p>
          <a:p>
            <a:pPr lvl="2">
              <a:lnSpc>
                <a:spcPct val="90000"/>
              </a:lnSpc>
            </a:pPr>
            <a:r>
              <a:rPr lang="en-US" sz="2000">
                <a:latin typeface="Arial" charset="0"/>
                <a:ea typeface="ＭＳ Ｐゴシック" charset="0"/>
              </a:rPr>
              <a:t>01-80-C2-00-00-41   All-IS-IS-RBridges	</a:t>
            </a:r>
          </a:p>
          <a:p>
            <a:pPr lvl="2">
              <a:lnSpc>
                <a:spcPct val="90000"/>
              </a:lnSpc>
            </a:pPr>
            <a:r>
              <a:rPr lang="en-US" sz="2000">
                <a:latin typeface="Arial" charset="0"/>
                <a:ea typeface="ＭＳ Ｐゴシック" charset="0"/>
              </a:rPr>
              <a:t>01-80-C2-00-00-42   All-ESADI-RBridges/All-Egress-RBridges</a:t>
            </a:r>
          </a:p>
          <a:p>
            <a:pPr lvl="2">
              <a:lnSpc>
                <a:spcPct val="90000"/>
              </a:lnSpc>
            </a:pPr>
            <a:r>
              <a:rPr lang="en-US" sz="2000">
                <a:latin typeface="Arial" charset="0"/>
                <a:ea typeface="ＭＳ Ｐゴシック" charset="0"/>
              </a:rPr>
              <a:t>01-80-C2-00-00-43  to  01-80-C2-00-00-4F	Unassigned</a:t>
            </a:r>
          </a:p>
          <a:p>
            <a:pPr>
              <a:lnSpc>
                <a:spcPct val="90000"/>
              </a:lnSpc>
            </a:pPr>
            <a:r>
              <a:rPr lang="en-US" sz="2800">
                <a:latin typeface="Arial" charset="0"/>
                <a:ea typeface="ＭＳ Ｐゴシック" charset="0"/>
                <a:cs typeface="ＭＳ Ｐゴシック" charset="0"/>
              </a:rPr>
              <a:t>NLPID – Network Layer Protocol ID</a:t>
            </a:r>
          </a:p>
          <a:p>
            <a:pPr lvl="1">
              <a:lnSpc>
                <a:spcPct val="90000"/>
              </a:lnSpc>
            </a:pPr>
            <a:r>
              <a:rPr lang="en-US" sz="2400">
                <a:latin typeface="Arial" charset="0"/>
                <a:ea typeface="ＭＳ Ｐゴシック" charset="0"/>
              </a:rPr>
              <a:t>0xC0 has been allocated for TRILL.</a:t>
            </a:r>
          </a:p>
          <a:p>
            <a:pPr>
              <a:lnSpc>
                <a:spcPct val="90000"/>
              </a:lnSpc>
            </a:pPr>
            <a:endParaRPr lang="en-US">
              <a:latin typeface="Arial" charset="0"/>
              <a:ea typeface="ＭＳ Ｐゴシック" charset="0"/>
              <a:cs typeface="ＭＳ Ｐゴシック" charset="0"/>
            </a:endParaRPr>
          </a:p>
        </p:txBody>
      </p:sp>
      <p:sp>
        <p:nvSpPr>
          <p:cNvPr id="29699"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July 2011</a:t>
            </a:r>
          </a:p>
        </p:txBody>
      </p:sp>
      <p:sp>
        <p:nvSpPr>
          <p:cNvPr id="2970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97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EFDFEC7-945E-0848-9D2A-481BEB03474B}" type="slidenum">
              <a:rPr lang="en-US" sz="1400"/>
              <a:pPr eaLnBrk="1" hangingPunct="1"/>
              <a:t>11</a:t>
            </a:fld>
            <a:endParaRPr lang="en-US" sz="140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July 2011</a:t>
            </a:r>
          </a:p>
        </p:txBody>
      </p:sp>
      <p:sp>
        <p:nvSpPr>
          <p:cNvPr id="174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174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44742C6-FF1E-FC48-BDF5-A8CA2077F49A}" type="slidenum">
              <a:rPr lang="en-US" sz="1400"/>
              <a:pPr eaLnBrk="1" hangingPunct="1"/>
              <a:t>2</a:t>
            </a:fld>
            <a:endParaRPr lang="en-US" sz="1400"/>
          </a:p>
        </p:txBody>
      </p:sp>
      <p:sp>
        <p:nvSpPr>
          <p:cNvPr id="17412" name="Rectangle 4"/>
          <p:cNvSpPr>
            <a:spLocks noGrp="1" noChangeArrowheads="1"/>
          </p:cNvSpPr>
          <p:nvPr>
            <p:ph type="title"/>
          </p:nvPr>
        </p:nvSpPr>
        <p:spPr>
          <a:xfrm>
            <a:off x="457200" y="274638"/>
            <a:ext cx="8229600" cy="639762"/>
          </a:xfrm>
        </p:spPr>
        <p:txBody>
          <a:bodyPr/>
          <a:lstStyle/>
          <a:p>
            <a:pPr eaLnBrk="1" hangingPunct="1"/>
            <a:r>
              <a:rPr lang="en-US" sz="4000" b="1">
                <a:solidFill>
                  <a:srgbClr val="FF0000"/>
                </a:solidFill>
                <a:latin typeface="Arial" charset="0"/>
                <a:ea typeface="ＭＳ Ｐゴシック" charset="0"/>
                <a:cs typeface="ＭＳ Ｐゴシック" charset="0"/>
              </a:rPr>
              <a:t>Note Well !</a:t>
            </a:r>
          </a:p>
        </p:txBody>
      </p:sp>
      <p:sp>
        <p:nvSpPr>
          <p:cNvPr id="17413" name="Rectangle 5"/>
          <p:cNvSpPr>
            <a:spLocks noGrp="1" noChangeArrowheads="1"/>
          </p:cNvSpPr>
          <p:nvPr>
            <p:ph type="body" idx="1"/>
          </p:nvPr>
        </p:nvSpPr>
        <p:spPr>
          <a:xfrm>
            <a:off x="304800" y="838200"/>
            <a:ext cx="8458200" cy="5562600"/>
          </a:xfrm>
        </p:spPr>
        <p:txBody>
          <a:bodyPr/>
          <a:lstStyle/>
          <a:p>
            <a:r>
              <a:rPr lang="en-US" sz="1600" b="1">
                <a:latin typeface="Arial" charset="0"/>
                <a:ea typeface="ＭＳ Ｐゴシック" charset="0"/>
                <a:cs typeface="ＭＳ Ｐゴシック" charset="0"/>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lvl="1"/>
            <a:r>
              <a:rPr lang="en-US" sz="1400">
                <a:latin typeface="Arial" charset="0"/>
                <a:ea typeface="ＭＳ Ｐゴシック" charset="0"/>
              </a:rPr>
              <a:t>The IETF plenary session      —   The IESG, or any member thereof on behalf of the IESG</a:t>
            </a:r>
          </a:p>
          <a:p>
            <a:pPr lvl="1"/>
            <a:r>
              <a:rPr lang="en-US" sz="1400">
                <a:latin typeface="Arial" charset="0"/>
                <a:ea typeface="ＭＳ Ｐゴシック" charset="0"/>
              </a:rPr>
              <a:t>Any IETF mailing list, including the IETF list itself, any working group or design team list, or any other list functioning under IETF auspices      —   Any IETF working group or portion thereof</a:t>
            </a:r>
          </a:p>
          <a:p>
            <a:pPr lvl="1"/>
            <a:r>
              <a:rPr lang="en-US" sz="1400">
                <a:latin typeface="Arial" charset="0"/>
                <a:ea typeface="ＭＳ Ｐゴシック" charset="0"/>
              </a:rPr>
              <a:t>The IAB or any member thereof on behalf of the IAB</a:t>
            </a:r>
          </a:p>
          <a:p>
            <a:pPr lvl="1"/>
            <a:r>
              <a:rPr lang="en-US" sz="1400">
                <a:latin typeface="Arial" charset="0"/>
                <a:ea typeface="ＭＳ Ｐゴシック" charset="0"/>
              </a:rPr>
              <a:t>The RFC Editor or the Internet-Drafts function</a:t>
            </a:r>
          </a:p>
          <a:p>
            <a:r>
              <a:rPr lang="en-US" sz="1600">
                <a:latin typeface="Arial" charset="0"/>
                <a:ea typeface="ＭＳ Ｐゴシック" charset="0"/>
                <a:cs typeface="ＭＳ Ｐゴシック" charset="0"/>
              </a:rPr>
              <a:t>All IETF Contributions are subject to the rules of All IETF Contributions are subject to the rules of RFC 5378 and RFC 3979 (updated by RFC 4879). </a:t>
            </a:r>
          </a:p>
          <a:p>
            <a:r>
              <a:rPr lang="en-US" sz="1600">
                <a:latin typeface="Arial" charset="0"/>
                <a:ea typeface="ＭＳ Ｐゴシック" charset="0"/>
                <a:cs typeface="ＭＳ Ｐゴシック" charset="0"/>
              </a:rPr>
              <a:t>Statements made outside of an IETF session, mailing list or other function, that are clearly not intended to be input to an IETF activity, group or function, are not IETF Contributions in the context of this notice.</a:t>
            </a:r>
          </a:p>
          <a:p>
            <a:r>
              <a:rPr lang="en-US" sz="1600">
                <a:latin typeface="Arial" charset="0"/>
                <a:ea typeface="ＭＳ Ｐゴシック" charset="0"/>
                <a:cs typeface="ＭＳ Ｐゴシック" charset="0"/>
              </a:rPr>
              <a:t>Please consult RFC 5378 and RFC 3979 for details.</a:t>
            </a:r>
          </a:p>
          <a:p>
            <a:r>
              <a:rPr lang="en-US" sz="1600">
                <a:latin typeface="Arial" charset="0"/>
                <a:ea typeface="ＭＳ Ｐゴシック" charset="0"/>
                <a:cs typeface="ＭＳ Ｐゴシック" charset="0"/>
              </a:rPr>
              <a:t>A participant in any IETF activity is deemed to accept all IETF rules of process, as documented in Best Current Practices RFCs and IESG Statements.</a:t>
            </a:r>
          </a:p>
          <a:p>
            <a:r>
              <a:rPr lang="en-US" sz="1600">
                <a:latin typeface="Arial" charset="0"/>
                <a:ea typeface="ＭＳ Ｐゴシック" charset="0"/>
                <a:cs typeface="ＭＳ Ｐゴシック" charset="0"/>
              </a:rPr>
              <a:t>A participant in any IETF activity acknowledges that written, audio and video records of meetings may be made and may be available to the public.</a:t>
            </a:r>
            <a:endParaRPr lang="en-US" sz="1800">
              <a:latin typeface="Arial"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July 2011</a:t>
            </a:r>
          </a:p>
        </p:txBody>
      </p:sp>
      <p:sp>
        <p:nvSpPr>
          <p:cNvPr id="194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194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44847CF-C2C2-9F4E-A84C-77A1CF4AD341}" type="slidenum">
              <a:rPr lang="en-US" sz="1400"/>
              <a:pPr eaLnBrk="1" hangingPunct="1"/>
              <a:t>3</a:t>
            </a:fld>
            <a:endParaRPr lang="en-US" sz="1400"/>
          </a:p>
        </p:txBody>
      </p:sp>
      <p:sp>
        <p:nvSpPr>
          <p:cNvPr id="19460" name="Rectangle 2"/>
          <p:cNvSpPr>
            <a:spLocks noGrp="1" noChangeArrowheads="1"/>
          </p:cNvSpPr>
          <p:nvPr>
            <p:ph type="title"/>
          </p:nvPr>
        </p:nvSpPr>
        <p:spPr>
          <a:xfrm>
            <a:off x="457200" y="152400"/>
            <a:ext cx="8229600" cy="914400"/>
          </a:xfrm>
        </p:spPr>
        <p:txBody>
          <a:bodyPr/>
          <a:lstStyle/>
          <a:p>
            <a:pPr eaLnBrk="1" hangingPunct="1"/>
            <a:r>
              <a:rPr lang="en-US" sz="4800" b="1">
                <a:solidFill>
                  <a:srgbClr val="0000FF"/>
                </a:solidFill>
                <a:latin typeface="Arial" charset="0"/>
                <a:ea typeface="ＭＳ Ｐゴシック" charset="0"/>
                <a:cs typeface="ＭＳ Ｐゴシック" charset="0"/>
              </a:rPr>
              <a:t>Agenda</a:t>
            </a:r>
          </a:p>
        </p:txBody>
      </p:sp>
      <p:sp>
        <p:nvSpPr>
          <p:cNvPr id="19461" name="Rectangle 3"/>
          <p:cNvSpPr>
            <a:spLocks noGrp="1" noChangeArrowheads="1"/>
          </p:cNvSpPr>
          <p:nvPr>
            <p:ph type="body" idx="1"/>
          </p:nvPr>
        </p:nvSpPr>
        <p:spPr>
          <a:xfrm>
            <a:off x="533400" y="1066800"/>
            <a:ext cx="8153400" cy="5181600"/>
          </a:xfrm>
        </p:spPr>
        <p:txBody>
          <a:bodyPr/>
          <a:lstStyle/>
          <a:p>
            <a:pPr eaLnBrk="1" hangingPunct="1">
              <a:lnSpc>
                <a:spcPct val="90000"/>
              </a:lnSpc>
              <a:buFontTx/>
              <a:buNone/>
            </a:pPr>
            <a:r>
              <a:rPr lang="en-US" sz="2000" dirty="0">
                <a:latin typeface="Arial" charset="0"/>
                <a:ea typeface="ＭＳ Ｐゴシック" charset="0"/>
                <a:cs typeface="ＭＳ Ｐゴシック" charset="0"/>
              </a:rPr>
              <a:t>Monday 25 July 2011, 13:00, Room: 206 B</a:t>
            </a:r>
            <a:endParaRPr lang="en-US" sz="1800" dirty="0">
              <a:latin typeface="Arial" charset="0"/>
              <a:ea typeface="ＭＳ Ｐゴシック" charset="0"/>
              <a:cs typeface="ＭＳ Ｐゴシック" charset="0"/>
            </a:endParaRPr>
          </a:p>
          <a:p>
            <a:pPr eaLnBrk="1" hangingPunct="1">
              <a:lnSpc>
                <a:spcPct val="90000"/>
              </a:lnSpc>
            </a:pPr>
            <a:r>
              <a:rPr lang="en-US" sz="1800" dirty="0">
                <a:latin typeface="Arial" charset="0"/>
                <a:ea typeface="ＭＳ Ｐゴシック" charset="0"/>
                <a:cs typeface="ＭＳ Ｐゴシック" charset="0"/>
              </a:rPr>
              <a:t>  5 min.  </a:t>
            </a:r>
            <a:r>
              <a:rPr lang="en-US" sz="1800" dirty="0" err="1">
                <a:latin typeface="Arial" charset="0"/>
                <a:ea typeface="ＭＳ Ｐゴシック" charset="0"/>
                <a:cs typeface="ＭＳ Ｐゴシック" charset="0"/>
              </a:rPr>
              <a:t>Administrativia</a:t>
            </a:r>
            <a:r>
              <a:rPr lang="en-US" sz="1800" dirty="0">
                <a:latin typeface="Arial" charset="0"/>
                <a:ea typeface="ＭＳ Ｐゴシック" charset="0"/>
                <a:cs typeface="ＭＳ Ｐゴシック" charset="0"/>
              </a:rPr>
              <a:t> (scribes </a:t>
            </a:r>
            <a:r>
              <a:rPr lang="en-US" sz="1800" dirty="0" err="1">
                <a:latin typeface="Arial" charset="0"/>
                <a:ea typeface="ＭＳ Ｐゴシック" charset="0"/>
                <a:cs typeface="ＭＳ Ｐゴシック" charset="0"/>
              </a:rPr>
              <a:t>etc</a:t>
            </a:r>
            <a:r>
              <a:rPr lang="en-US" sz="1800" dirty="0">
                <a:latin typeface="Arial" charset="0"/>
                <a:ea typeface="ＭＳ Ｐゴシック" charset="0"/>
                <a:cs typeface="ＭＳ Ｐゴシック" charset="0"/>
              </a:rPr>
              <a:t>), Agenda Bashing, </a:t>
            </a:r>
            <a:r>
              <a:rPr lang="en-US" sz="1600" dirty="0">
                <a:latin typeface="Arial" charset="0"/>
                <a:ea typeface="ＭＳ Ｐゴシック" charset="0"/>
                <a:cs typeface="ＭＳ Ｐゴシック" charset="0"/>
              </a:rPr>
              <a:t>Chairs</a:t>
            </a:r>
          </a:p>
          <a:p>
            <a:pPr eaLnBrk="1" hangingPunct="1">
              <a:lnSpc>
                <a:spcPct val="90000"/>
              </a:lnSpc>
            </a:pPr>
            <a:r>
              <a:rPr lang="en-US" sz="1800" dirty="0" smtClean="0">
                <a:latin typeface="Arial" charset="0"/>
                <a:ea typeface="ＭＳ Ｐゴシック" charset="0"/>
                <a:cs typeface="ＭＳ Ｐゴシック" charset="0"/>
              </a:rPr>
              <a:t>10 </a:t>
            </a:r>
            <a:r>
              <a:rPr lang="en-US" sz="1800" dirty="0">
                <a:latin typeface="Arial" charset="0"/>
                <a:ea typeface="ＭＳ Ｐゴシック" charset="0"/>
                <a:cs typeface="ＭＳ Ｐゴシック" charset="0"/>
              </a:rPr>
              <a:t>min.  Review of Milestones, Doc Status, IPR, Code Point </a:t>
            </a:r>
            <a:r>
              <a:rPr lang="en-US" sz="1800" dirty="0" err="1">
                <a:latin typeface="Arial" charset="0"/>
                <a:ea typeface="ＭＳ Ｐゴシック" charset="0"/>
                <a:cs typeface="ＭＳ Ｐゴシック" charset="0"/>
              </a:rPr>
              <a:t>Alloc</a:t>
            </a:r>
            <a:r>
              <a:rPr lang="en-US" sz="1800" dirty="0">
                <a:latin typeface="Arial" charset="0"/>
                <a:ea typeface="ＭＳ Ｐゴシック" charset="0"/>
                <a:cs typeface="ＭＳ Ｐゴシック" charset="0"/>
              </a:rPr>
              <a:t>, </a:t>
            </a:r>
            <a:r>
              <a:rPr lang="en-US" sz="1600" dirty="0">
                <a:latin typeface="Arial" charset="0"/>
                <a:ea typeface="ＭＳ Ｐゴシック" charset="0"/>
                <a:cs typeface="ＭＳ Ｐゴシック" charset="0"/>
              </a:rPr>
              <a:t>Chairs</a:t>
            </a:r>
          </a:p>
          <a:p>
            <a:pPr eaLnBrk="1" hangingPunct="1">
              <a:lnSpc>
                <a:spcPct val="90000"/>
              </a:lnSpc>
            </a:pPr>
            <a:r>
              <a:rPr lang="en-US" sz="1800" dirty="0" smtClean="0">
                <a:latin typeface="Arial" charset="0"/>
                <a:ea typeface="ＭＳ Ｐゴシック" charset="0"/>
                <a:cs typeface="ＭＳ Ｐゴシック" charset="0"/>
              </a:rPr>
              <a:t>20 </a:t>
            </a:r>
            <a:r>
              <a:rPr lang="en-US" sz="1800" dirty="0">
                <a:latin typeface="Arial" charset="0"/>
                <a:ea typeface="ＭＳ Ｐゴシック" charset="0"/>
                <a:cs typeface="ＭＳ Ｐゴシック" charset="0"/>
              </a:rPr>
              <a:t>min.  </a:t>
            </a:r>
            <a:r>
              <a:rPr lang="en-US" sz="1800" dirty="0" err="1">
                <a:latin typeface="Arial" charset="0"/>
                <a:ea typeface="ＭＳ Ｐゴシック" charset="0"/>
                <a:cs typeface="ＭＳ Ｐゴシック" charset="0"/>
              </a:rPr>
              <a:t>RBridges</a:t>
            </a:r>
            <a:r>
              <a:rPr lang="en-US" sz="1800" dirty="0">
                <a:latin typeface="Arial" charset="0"/>
                <a:ea typeface="ＭＳ Ｐゴシック" charset="0"/>
                <a:cs typeface="ＭＳ Ｐゴシック" charset="0"/>
              </a:rPr>
              <a:t>: Fine Grained Labeling, </a:t>
            </a:r>
            <a:r>
              <a:rPr lang="en-US" sz="1600" dirty="0" err="1">
                <a:latin typeface="Arial" charset="0"/>
                <a:ea typeface="ＭＳ Ｐゴシック" charset="0"/>
                <a:cs typeface="ＭＳ Ｐゴシック" charset="0"/>
              </a:rPr>
              <a:t>Radia</a:t>
            </a:r>
            <a:r>
              <a:rPr lang="en-US" sz="1600" dirty="0">
                <a:latin typeface="Arial" charset="0"/>
                <a:ea typeface="ＭＳ Ｐゴシック" charset="0"/>
                <a:cs typeface="ＭＳ Ｐゴシック" charset="0"/>
              </a:rPr>
              <a:t> Perlman</a:t>
            </a:r>
            <a:r>
              <a:rPr lang="en-US" sz="1800" dirty="0">
                <a:latin typeface="Arial" charset="0"/>
                <a:ea typeface="ＭＳ Ｐゴシック" charset="0"/>
                <a:cs typeface="ＭＳ Ｐゴシック" charset="0"/>
              </a:rPr>
              <a:t/>
            </a:r>
            <a:br>
              <a:rPr lang="en-US" sz="1800" dirty="0">
                <a:latin typeface="Arial" charset="0"/>
                <a:ea typeface="ＭＳ Ｐゴシック" charset="0"/>
                <a:cs typeface="ＭＳ Ｐゴシック" charset="0"/>
              </a:rPr>
            </a:br>
            <a:r>
              <a:rPr lang="en-US" sz="1800" dirty="0">
                <a:latin typeface="Arial" charset="0"/>
                <a:ea typeface="ＭＳ Ｐゴシック" charset="0"/>
                <a:cs typeface="ＭＳ Ｐゴシック" charset="0"/>
              </a:rPr>
              <a:t>              </a:t>
            </a:r>
            <a:r>
              <a:rPr lang="en-US" sz="1600" dirty="0">
                <a:latin typeface="Arial" charset="0"/>
                <a:ea typeface="ＭＳ Ｐゴシック" charset="0"/>
                <a:cs typeface="ＭＳ Ｐゴシック" charset="0"/>
              </a:rPr>
              <a:t>draft-eastlake-trill-rbridge-fine-labeling-01.txt</a:t>
            </a:r>
          </a:p>
          <a:p>
            <a:pPr eaLnBrk="1" hangingPunct="1">
              <a:lnSpc>
                <a:spcPct val="90000"/>
              </a:lnSpc>
            </a:pPr>
            <a:r>
              <a:rPr lang="en-US" sz="1800" dirty="0" smtClean="0">
                <a:latin typeface="Arial" charset="0"/>
                <a:ea typeface="ＭＳ Ｐゴシック" charset="0"/>
                <a:cs typeface="ＭＳ Ｐゴシック" charset="0"/>
              </a:rPr>
              <a:t>14 </a:t>
            </a:r>
            <a:r>
              <a:rPr lang="en-US" sz="1800" dirty="0">
                <a:latin typeface="Arial" charset="0"/>
                <a:ea typeface="ＭＳ Ｐゴシック" charset="0"/>
                <a:cs typeface="ＭＳ Ｐゴシック" charset="0"/>
              </a:rPr>
              <a:t>min.  Directory Assisted TRILL Edge, </a:t>
            </a:r>
            <a:r>
              <a:rPr lang="en-US" sz="1600" dirty="0">
                <a:latin typeface="Arial" charset="0"/>
                <a:ea typeface="ＭＳ Ｐゴシック" charset="0"/>
                <a:cs typeface="ＭＳ Ｐゴシック" charset="0"/>
              </a:rPr>
              <a:t>Linda Dunbar</a:t>
            </a:r>
            <a:br>
              <a:rPr lang="en-US" sz="1600" dirty="0">
                <a:latin typeface="Arial" charset="0"/>
                <a:ea typeface="ＭＳ Ｐゴシック" charset="0"/>
                <a:cs typeface="ＭＳ Ｐゴシック" charset="0"/>
              </a:rPr>
            </a:br>
            <a:r>
              <a:rPr lang="en-US" sz="1600" dirty="0">
                <a:latin typeface="Arial" charset="0"/>
                <a:ea typeface="ＭＳ Ｐゴシック" charset="0"/>
                <a:cs typeface="ＭＳ Ｐゴシック" charset="0"/>
              </a:rPr>
              <a:t>                draft-dunbar-trill-directory-assisted-edge-01.txt</a:t>
            </a:r>
            <a:endParaRPr lang="en-US" sz="1800" dirty="0">
              <a:latin typeface="Arial" charset="0"/>
              <a:ea typeface="ＭＳ Ｐゴシック" charset="0"/>
              <a:cs typeface="ＭＳ Ｐゴシック" charset="0"/>
            </a:endParaRPr>
          </a:p>
          <a:p>
            <a:pPr eaLnBrk="1" hangingPunct="1">
              <a:lnSpc>
                <a:spcPct val="90000"/>
              </a:lnSpc>
            </a:pPr>
            <a:r>
              <a:rPr lang="en-US" sz="1800" dirty="0" smtClean="0">
                <a:latin typeface="Arial" charset="0"/>
                <a:ea typeface="ＭＳ Ｐゴシック" charset="0"/>
                <a:cs typeface="ＭＳ Ｐゴシック" charset="0"/>
              </a:rPr>
              <a:t>14 </a:t>
            </a:r>
            <a:r>
              <a:rPr lang="en-US" sz="1800" dirty="0">
                <a:latin typeface="Arial" charset="0"/>
                <a:ea typeface="ＭＳ Ｐゴシック" charset="0"/>
                <a:cs typeface="ＭＳ Ｐゴシック" charset="0"/>
              </a:rPr>
              <a:t>min.  </a:t>
            </a:r>
            <a:r>
              <a:rPr lang="en-US" sz="1800" dirty="0" err="1">
                <a:latin typeface="Arial" charset="0"/>
                <a:ea typeface="ＭＳ Ｐゴシック" charset="0"/>
                <a:cs typeface="ＭＳ Ｐゴシック" charset="0"/>
              </a:rPr>
              <a:t>Pseudonode</a:t>
            </a:r>
            <a:r>
              <a:rPr lang="en-US" sz="1800" dirty="0">
                <a:latin typeface="Arial" charset="0"/>
                <a:ea typeface="ＭＳ Ｐゴシック" charset="0"/>
                <a:cs typeface="ＭＳ Ｐゴシック" charset="0"/>
              </a:rPr>
              <a:t> Nickname, </a:t>
            </a:r>
            <a:r>
              <a:rPr lang="en-US" sz="1600" dirty="0" err="1">
                <a:latin typeface="Arial" charset="0"/>
                <a:ea typeface="ＭＳ Ｐゴシック" charset="0"/>
                <a:cs typeface="ＭＳ Ｐゴシック" charset="0"/>
              </a:rPr>
              <a:t>Hongjun</a:t>
            </a:r>
            <a:r>
              <a:rPr lang="en-US" sz="1600" dirty="0">
                <a:latin typeface="Arial" charset="0"/>
                <a:ea typeface="ＭＳ Ｐゴシック" charset="0"/>
                <a:cs typeface="ＭＳ Ｐゴシック" charset="0"/>
              </a:rPr>
              <a:t> </a:t>
            </a:r>
            <a:r>
              <a:rPr lang="en-US" sz="1600" dirty="0" err="1">
                <a:latin typeface="Arial" charset="0"/>
                <a:ea typeface="ＭＳ Ｐゴシック" charset="0"/>
                <a:cs typeface="ＭＳ Ｐゴシック" charset="0"/>
              </a:rPr>
              <a:t>Zhai</a:t>
            </a:r>
            <a:r>
              <a:rPr lang="en-US" sz="1600" dirty="0">
                <a:latin typeface="Arial" charset="0"/>
                <a:ea typeface="ＭＳ Ｐゴシック" charset="0"/>
                <a:cs typeface="ＭＳ Ｐゴシック" charset="0"/>
              </a:rPr>
              <a:t>, </a:t>
            </a:r>
            <a:r>
              <a:rPr lang="en-US" sz="1600" dirty="0" err="1">
                <a:latin typeface="Arial" charset="0"/>
                <a:ea typeface="ＭＳ Ｐゴシック" charset="0"/>
                <a:cs typeface="ＭＳ Ｐゴシック" charset="0"/>
              </a:rPr>
              <a:t>Fangwei</a:t>
            </a:r>
            <a:r>
              <a:rPr lang="en-US" sz="1600" dirty="0">
                <a:latin typeface="Arial" charset="0"/>
                <a:ea typeface="ＭＳ Ｐゴシック" charset="0"/>
                <a:cs typeface="ＭＳ Ｐゴシック" charset="0"/>
              </a:rPr>
              <a:t> Hu </a:t>
            </a:r>
            <a:r>
              <a:rPr lang="en-US" sz="1800" dirty="0">
                <a:latin typeface="Arial" charset="0"/>
                <a:ea typeface="ＭＳ Ｐゴシック" charset="0"/>
                <a:cs typeface="ＭＳ Ｐゴシック" charset="0"/>
              </a:rPr>
              <a:t/>
            </a:r>
            <a:br>
              <a:rPr lang="en-US" sz="1800" dirty="0">
                <a:latin typeface="Arial" charset="0"/>
                <a:ea typeface="ＭＳ Ｐゴシック" charset="0"/>
                <a:cs typeface="ＭＳ Ｐゴシック" charset="0"/>
              </a:rPr>
            </a:br>
            <a:r>
              <a:rPr lang="en-US" sz="1800" dirty="0">
                <a:latin typeface="Arial" charset="0"/>
                <a:ea typeface="ＭＳ Ｐゴシック" charset="0"/>
                <a:cs typeface="ＭＳ Ｐゴシック" charset="0"/>
              </a:rPr>
              <a:t>              </a:t>
            </a:r>
            <a:r>
              <a:rPr lang="en-US" sz="1600" dirty="0">
                <a:latin typeface="Arial" charset="0"/>
                <a:ea typeface="ＭＳ Ｐゴシック" charset="0"/>
                <a:cs typeface="ＭＳ Ｐゴシック" charset="0"/>
              </a:rPr>
              <a:t>draft-hu-trill-pseudonode-nickname-00.txt</a:t>
            </a:r>
          </a:p>
          <a:p>
            <a:pPr eaLnBrk="1" hangingPunct="1">
              <a:lnSpc>
                <a:spcPct val="90000"/>
              </a:lnSpc>
            </a:pPr>
            <a:r>
              <a:rPr lang="en-US" sz="1800" dirty="0" smtClean="0">
                <a:latin typeface="Arial" charset="0"/>
                <a:ea typeface="ＭＳ Ｐゴシック" charset="0"/>
                <a:cs typeface="ＭＳ Ｐゴシック" charset="0"/>
              </a:rPr>
              <a:t>14 </a:t>
            </a:r>
            <a:r>
              <a:rPr lang="en-US" sz="1800" dirty="0">
                <a:latin typeface="Arial" charset="0"/>
                <a:ea typeface="ＭＳ Ｐゴシック" charset="0"/>
                <a:cs typeface="ＭＳ Ｐゴシック" charset="0"/>
              </a:rPr>
              <a:t>min.  TRILL Header </a:t>
            </a:r>
            <a:r>
              <a:rPr lang="en-US" sz="1800" dirty="0" smtClean="0">
                <a:latin typeface="Arial" charset="0"/>
                <a:ea typeface="ＭＳ Ｐゴシック" charset="0"/>
                <a:cs typeface="ＭＳ Ｐゴシック" charset="0"/>
              </a:rPr>
              <a:t>Extension Simplifications, </a:t>
            </a:r>
            <a:r>
              <a:rPr lang="en-US" sz="1600" dirty="0">
                <a:latin typeface="Arial" charset="0"/>
                <a:ea typeface="ＭＳ Ｐゴシック" charset="0"/>
                <a:cs typeface="ＭＳ Ｐゴシック" charset="0"/>
              </a:rPr>
              <a:t>Donald Eastlake</a:t>
            </a:r>
            <a:br>
              <a:rPr lang="en-US" sz="1600" dirty="0">
                <a:latin typeface="Arial" charset="0"/>
                <a:ea typeface="ＭＳ Ｐゴシック" charset="0"/>
                <a:cs typeface="ＭＳ Ｐゴシック" charset="0"/>
              </a:rPr>
            </a:br>
            <a:r>
              <a:rPr lang="en-US" sz="1600" dirty="0">
                <a:latin typeface="Arial" charset="0"/>
                <a:ea typeface="ＭＳ Ｐゴシック" charset="0"/>
                <a:cs typeface="ＭＳ Ｐゴシック" charset="0"/>
              </a:rPr>
              <a:t>                draft-ietf-trill-rbridge-options-05.</a:t>
            </a:r>
            <a:r>
              <a:rPr lang="en-US" sz="1600" dirty="0" smtClean="0">
                <a:latin typeface="Arial" charset="0"/>
                <a:ea typeface="ＭＳ Ｐゴシック" charset="0"/>
                <a:cs typeface="ＭＳ Ｐゴシック" charset="0"/>
              </a:rPr>
              <a:t>txt</a:t>
            </a:r>
          </a:p>
          <a:p>
            <a:pPr eaLnBrk="1" hangingPunct="1">
              <a:lnSpc>
                <a:spcPct val="90000"/>
              </a:lnSpc>
            </a:pPr>
            <a:r>
              <a:rPr lang="en-US" sz="1800" dirty="0" smtClean="0">
                <a:latin typeface="Arial" charset="0"/>
                <a:ea typeface="ＭＳ Ｐゴシック" charset="0"/>
                <a:cs typeface="ＭＳ Ｐゴシック" charset="0"/>
              </a:rPr>
              <a:t>14 min. </a:t>
            </a:r>
            <a:r>
              <a:rPr lang="en-US" sz="1800" dirty="0"/>
              <a:t>Adaptive VLAN Assignment for Data Center </a:t>
            </a:r>
            <a:r>
              <a:rPr lang="en-US" sz="1800" dirty="0" err="1"/>
              <a:t>RBridges</a:t>
            </a:r>
            <a:r>
              <a:rPr lang="en-US" sz="1800" dirty="0" smtClean="0">
                <a:latin typeface="Arial" charset="0"/>
                <a:ea typeface="ＭＳ Ｐゴシック" charset="0"/>
                <a:cs typeface="ＭＳ Ｐゴシック" charset="0"/>
              </a:rPr>
              <a:t>, </a:t>
            </a:r>
            <a:r>
              <a:rPr lang="en-US" sz="1600" dirty="0" err="1" smtClean="0">
                <a:latin typeface="Arial" charset="0"/>
                <a:ea typeface="ＭＳ Ｐゴシック" charset="0"/>
                <a:cs typeface="ＭＳ Ｐゴシック" charset="0"/>
              </a:rPr>
              <a:t>Mingui</a:t>
            </a:r>
            <a:r>
              <a:rPr lang="en-US" sz="1600" dirty="0" smtClean="0">
                <a:latin typeface="Arial" charset="0"/>
                <a:ea typeface="ＭＳ Ｐゴシック" charset="0"/>
                <a:cs typeface="ＭＳ Ｐゴシック" charset="0"/>
              </a:rPr>
              <a:t> Zhang</a:t>
            </a:r>
            <a:r>
              <a:rPr lang="en-US" sz="1800" dirty="0" smtClean="0">
                <a:latin typeface="Arial" charset="0"/>
                <a:ea typeface="ＭＳ Ｐゴシック" charset="0"/>
                <a:cs typeface="ＭＳ Ｐゴシック" charset="0"/>
              </a:rPr>
              <a:t/>
            </a:r>
            <a:br>
              <a:rPr lang="en-US" sz="1800" dirty="0" smtClean="0">
                <a:latin typeface="Arial" charset="0"/>
                <a:ea typeface="ＭＳ Ｐゴシック" charset="0"/>
                <a:cs typeface="ＭＳ Ｐゴシック" charset="0"/>
              </a:rPr>
            </a:br>
            <a:r>
              <a:rPr lang="en-US" sz="1800" dirty="0">
                <a:latin typeface="Arial" charset="0"/>
                <a:ea typeface="ＭＳ Ｐゴシック" charset="0"/>
                <a:cs typeface="ＭＳ Ｐゴシック" charset="0"/>
              </a:rPr>
              <a:t> </a:t>
            </a:r>
            <a:r>
              <a:rPr lang="en-US" sz="1800" dirty="0" smtClean="0">
                <a:latin typeface="Arial" charset="0"/>
                <a:ea typeface="ＭＳ Ｐゴシック" charset="0"/>
                <a:cs typeface="ＭＳ Ｐゴシック" charset="0"/>
              </a:rPr>
              <a:t>             </a:t>
            </a:r>
            <a:r>
              <a:rPr lang="en-US" sz="1600" dirty="0" smtClean="0">
                <a:latin typeface="Arial" charset="0"/>
                <a:ea typeface="ＭＳ Ｐゴシック" charset="0"/>
                <a:cs typeface="ＭＳ Ｐゴシック" charset="0"/>
              </a:rPr>
              <a:t>draft-zhang-trill-vlan-assign-01.txt  </a:t>
            </a:r>
            <a:r>
              <a:rPr lang="en-US" sz="1800" dirty="0" smtClean="0">
                <a:latin typeface="Arial" charset="0"/>
                <a:ea typeface="ＭＳ Ｐゴシック" charset="0"/>
                <a:cs typeface="ＭＳ Ｐゴシック" charset="0"/>
              </a:rPr>
              <a:t>            </a:t>
            </a:r>
          </a:p>
          <a:p>
            <a:pPr eaLnBrk="1" hangingPunct="1">
              <a:lnSpc>
                <a:spcPct val="90000"/>
              </a:lnSpc>
            </a:pPr>
            <a:r>
              <a:rPr lang="en-US" sz="1800" dirty="0" smtClean="0">
                <a:latin typeface="Arial" charset="0"/>
                <a:ea typeface="ＭＳ Ｐゴシック" charset="0"/>
                <a:cs typeface="ＭＳ Ｐゴシック" charset="0"/>
              </a:rPr>
              <a:t>14 </a:t>
            </a:r>
            <a:r>
              <a:rPr lang="en-US" sz="1800" dirty="0">
                <a:latin typeface="Arial" charset="0"/>
                <a:ea typeface="ＭＳ Ｐゴシック" charset="0"/>
                <a:cs typeface="ＭＳ Ｐゴシック" charset="0"/>
              </a:rPr>
              <a:t>min.  The ESADI Protocol, </a:t>
            </a:r>
            <a:r>
              <a:rPr lang="en-US" sz="1600" dirty="0" err="1">
                <a:latin typeface="Arial" charset="0"/>
                <a:ea typeface="ＭＳ Ｐゴシック" charset="0"/>
                <a:cs typeface="ＭＳ Ｐゴシック" charset="0"/>
              </a:rPr>
              <a:t>Hongjun</a:t>
            </a:r>
            <a:r>
              <a:rPr lang="en-US" sz="1600" dirty="0">
                <a:latin typeface="Arial" charset="0"/>
                <a:ea typeface="ＭＳ Ｐゴシック" charset="0"/>
                <a:cs typeface="ＭＳ Ｐゴシック" charset="0"/>
              </a:rPr>
              <a:t> </a:t>
            </a:r>
            <a:r>
              <a:rPr lang="en-US" sz="1600" dirty="0" err="1">
                <a:latin typeface="Arial" charset="0"/>
                <a:ea typeface="ＭＳ Ｐゴシック" charset="0"/>
                <a:cs typeface="ＭＳ Ｐゴシック" charset="0"/>
              </a:rPr>
              <a:t>Zhai</a:t>
            </a:r>
            <a:r>
              <a:rPr lang="en-US" sz="1600" dirty="0">
                <a:latin typeface="Arial" charset="0"/>
                <a:ea typeface="ＭＳ Ｐゴシック" charset="0"/>
                <a:cs typeface="ＭＳ Ｐゴシック" charset="0"/>
              </a:rPr>
              <a:t>, </a:t>
            </a:r>
            <a:r>
              <a:rPr lang="en-US" sz="1600" dirty="0" err="1">
                <a:latin typeface="Arial" charset="0"/>
                <a:ea typeface="ＭＳ Ｐゴシック" charset="0"/>
                <a:cs typeface="ＭＳ Ｐゴシック" charset="0"/>
              </a:rPr>
              <a:t>Fangwei</a:t>
            </a:r>
            <a:r>
              <a:rPr lang="en-US" sz="1600" dirty="0">
                <a:latin typeface="Arial" charset="0"/>
                <a:ea typeface="ＭＳ Ｐゴシック" charset="0"/>
                <a:cs typeface="ＭＳ Ｐゴシック" charset="0"/>
              </a:rPr>
              <a:t> Hu</a:t>
            </a:r>
            <a:br>
              <a:rPr lang="en-US" sz="1600" dirty="0">
                <a:latin typeface="Arial" charset="0"/>
                <a:ea typeface="ＭＳ Ｐゴシック" charset="0"/>
                <a:cs typeface="ＭＳ Ｐゴシック" charset="0"/>
              </a:rPr>
            </a:br>
            <a:r>
              <a:rPr lang="en-US" sz="1800" dirty="0">
                <a:latin typeface="Arial" charset="0"/>
                <a:ea typeface="ＭＳ Ｐゴシック" charset="0"/>
                <a:cs typeface="ＭＳ Ｐゴシック" charset="0"/>
              </a:rPr>
              <a:t>              </a:t>
            </a:r>
            <a:r>
              <a:rPr lang="en-US" sz="1600" dirty="0">
                <a:latin typeface="Arial" charset="0"/>
                <a:ea typeface="ＭＳ Ｐゴシック" charset="0"/>
                <a:cs typeface="ＭＳ Ｐゴシック" charset="0"/>
              </a:rPr>
              <a:t>draft-hu-trill-rbridge-esadi-00.txt</a:t>
            </a:r>
          </a:p>
          <a:p>
            <a:pPr eaLnBrk="1" hangingPunct="1">
              <a:lnSpc>
                <a:spcPct val="90000"/>
              </a:lnSpc>
            </a:pPr>
            <a:r>
              <a:rPr lang="en-US" sz="1800" dirty="0" smtClean="0">
                <a:latin typeface="Arial" charset="0"/>
                <a:ea typeface="ＭＳ Ｐゴシック" charset="0"/>
                <a:cs typeface="ＭＳ Ｐゴシック" charset="0"/>
              </a:rPr>
              <a:t>10 </a:t>
            </a:r>
            <a:r>
              <a:rPr lang="en-US" sz="1800" dirty="0">
                <a:latin typeface="Arial" charset="0"/>
                <a:ea typeface="ＭＳ Ｐゴシック" charset="0"/>
                <a:cs typeface="ＭＳ Ｐゴシック" charset="0"/>
              </a:rPr>
              <a:t>min.  </a:t>
            </a:r>
            <a:r>
              <a:rPr lang="en-US" sz="1800" dirty="0" err="1">
                <a:latin typeface="Arial" charset="0"/>
                <a:ea typeface="ＭＳ Ｐゴシック" charset="0"/>
                <a:cs typeface="ＭＳ Ｐゴシック" charset="0"/>
              </a:rPr>
              <a:t>FCoE</a:t>
            </a:r>
            <a:r>
              <a:rPr lang="en-US" sz="1800" dirty="0">
                <a:latin typeface="Arial" charset="0"/>
                <a:ea typeface="ＭＳ Ｐゴシック" charset="0"/>
                <a:cs typeface="ＭＳ Ｐゴシック" charset="0"/>
              </a:rPr>
              <a:t> over TRILL,</a:t>
            </a:r>
            <a:r>
              <a:rPr lang="en-US" sz="1600" dirty="0">
                <a:latin typeface="Arial" charset="0"/>
                <a:ea typeface="ＭＳ Ｐゴシック" charset="0"/>
                <a:cs typeface="ＭＳ Ｐゴシック" charset="0"/>
              </a:rPr>
              <a:t> David </a:t>
            </a:r>
            <a:r>
              <a:rPr lang="en-US" sz="1600" dirty="0" err="1">
                <a:latin typeface="Arial" charset="0"/>
                <a:ea typeface="ＭＳ Ｐゴシック" charset="0"/>
                <a:cs typeface="ＭＳ Ｐゴシック" charset="0"/>
              </a:rPr>
              <a:t>Melman</a:t>
            </a:r>
            <a:r>
              <a:rPr lang="en-US" sz="1600" dirty="0">
                <a:latin typeface="Arial" charset="0"/>
                <a:ea typeface="ＭＳ Ｐゴシック" charset="0"/>
                <a:cs typeface="ＭＳ Ｐゴシック" charset="0"/>
              </a:rPr>
              <a:t>, Tal Mizrahi</a:t>
            </a:r>
            <a:br>
              <a:rPr lang="en-US" sz="1600" dirty="0">
                <a:latin typeface="Arial" charset="0"/>
                <a:ea typeface="ＭＳ Ｐゴシック" charset="0"/>
                <a:cs typeface="ＭＳ Ｐゴシック" charset="0"/>
              </a:rPr>
            </a:br>
            <a:r>
              <a:rPr lang="en-US" sz="1600" dirty="0">
                <a:latin typeface="Arial" charset="0"/>
                <a:ea typeface="ＭＳ Ｐゴシック" charset="0"/>
                <a:cs typeface="ＭＳ Ｐゴシック" charset="0"/>
              </a:rPr>
              <a:t>                draft-mme-trill-fcoe-00.txt</a:t>
            </a:r>
          </a:p>
          <a:p>
            <a:pPr eaLnBrk="1" hangingPunct="1">
              <a:lnSpc>
                <a:spcPct val="90000"/>
              </a:lnSpc>
            </a:pPr>
            <a:r>
              <a:rPr lang="en-US" sz="1800" dirty="0">
                <a:latin typeface="Arial" charset="0"/>
                <a:ea typeface="ＭＳ Ｐゴシック" charset="0"/>
                <a:cs typeface="ＭＳ Ｐゴシック" charset="0"/>
              </a:rPr>
              <a:t>  5 min. Wrap-Up, </a:t>
            </a:r>
            <a:r>
              <a:rPr lang="en-US" sz="1600" dirty="0">
                <a:latin typeface="Arial" charset="0"/>
                <a:ea typeface="ＭＳ Ｐゴシック" charset="0"/>
                <a:cs typeface="ＭＳ Ｐゴシック" charset="0"/>
              </a:rPr>
              <a:t>Chairs</a:t>
            </a:r>
          </a:p>
          <a:p>
            <a:pPr lvl="1" eaLnBrk="1" hangingPunct="1">
              <a:lnSpc>
                <a:spcPct val="90000"/>
              </a:lnSpc>
            </a:pPr>
            <a:endParaRPr lang="en-US" sz="1600" dirty="0">
              <a:latin typeface="Arial" charset="0"/>
              <a:ea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July 2011</a:t>
            </a:r>
          </a:p>
        </p:txBody>
      </p:sp>
      <p:sp>
        <p:nvSpPr>
          <p:cNvPr id="215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15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E3ED057-4E16-144E-9C4C-13F82D85F378}" type="slidenum">
              <a:rPr lang="en-US" sz="1400"/>
              <a:pPr eaLnBrk="1" hangingPunct="1"/>
              <a:t>4</a:t>
            </a:fld>
            <a:endParaRPr lang="en-US" sz="1400"/>
          </a:p>
        </p:txBody>
      </p:sp>
      <p:sp>
        <p:nvSpPr>
          <p:cNvPr id="21508" name="Rectangle 2"/>
          <p:cNvSpPr>
            <a:spLocks noGrp="1" noChangeArrowheads="1"/>
          </p:cNvSpPr>
          <p:nvPr>
            <p:ph type="title"/>
          </p:nvPr>
        </p:nvSpPr>
        <p:spPr/>
        <p:txBody>
          <a:bodyPr/>
          <a:lstStyle/>
          <a:p>
            <a:pPr eaLnBrk="1" hangingPunct="1"/>
            <a:r>
              <a:rPr lang="en-US" b="1">
                <a:solidFill>
                  <a:srgbClr val="0000FF"/>
                </a:solidFill>
                <a:latin typeface="Arial" charset="0"/>
                <a:ea typeface="ＭＳ Ｐゴシック" charset="0"/>
                <a:cs typeface="ＭＳ Ｐゴシック" charset="0"/>
              </a:rPr>
              <a:t>New Goals and Milestones</a:t>
            </a:r>
          </a:p>
        </p:txBody>
      </p:sp>
      <p:sp>
        <p:nvSpPr>
          <p:cNvPr id="21510" name="Rectangle 3"/>
          <p:cNvSpPr>
            <a:spLocks noGrp="1" noChangeArrowheads="1"/>
          </p:cNvSpPr>
          <p:nvPr>
            <p:ph type="body" idx="1"/>
          </p:nvPr>
        </p:nvSpPr>
        <p:spPr>
          <a:xfrm>
            <a:off x="457200" y="1295400"/>
            <a:ext cx="8229600" cy="4830763"/>
          </a:xfrm>
        </p:spPr>
        <p:txBody>
          <a:bodyPr/>
          <a:lstStyle/>
          <a:p>
            <a:pPr eaLnBrk="1" hangingPunct="1">
              <a:lnSpc>
                <a:spcPct val="80000"/>
              </a:lnSpc>
              <a:defRPr/>
            </a:pPr>
            <a:r>
              <a:rPr lang="en-US" dirty="0">
                <a:solidFill>
                  <a:srgbClr val="00CC00"/>
                </a:solidFill>
                <a:latin typeface="Arial" charset="0"/>
                <a:ea typeface="ＭＳ Ｐゴシック" charset="0"/>
                <a:cs typeface="ＭＳ Ｐゴシック" charset="0"/>
              </a:rPr>
              <a:t>COMPLETED</a:t>
            </a:r>
          </a:p>
          <a:p>
            <a:pPr lvl="1" eaLnBrk="1" hangingPunct="1">
              <a:lnSpc>
                <a:spcPct val="80000"/>
              </a:lnSpc>
              <a:defRPr/>
            </a:pPr>
            <a:r>
              <a:rPr lang="en-US" dirty="0">
                <a:solidFill>
                  <a:srgbClr val="00CC00"/>
                </a:solidFill>
                <a:latin typeface="Arial" charset="0"/>
                <a:ea typeface="ＭＳ Ｐゴシック" charset="0"/>
              </a:rPr>
              <a:t>(Many earlier milestones not listed.)</a:t>
            </a:r>
          </a:p>
          <a:p>
            <a:pPr lvl="1" eaLnBrk="1" hangingPunct="1">
              <a:lnSpc>
                <a:spcPct val="80000"/>
              </a:lnSpc>
              <a:defRPr/>
            </a:pPr>
            <a:r>
              <a:rPr lang="en-US" dirty="0">
                <a:solidFill>
                  <a:srgbClr val="00CC00"/>
                </a:solidFill>
              </a:rPr>
              <a:t>Initial WG draft on VLAN Mapping</a:t>
            </a:r>
          </a:p>
          <a:p>
            <a:pPr lvl="1">
              <a:defRPr/>
            </a:pPr>
            <a:r>
              <a:rPr lang="en-US" dirty="0">
                <a:solidFill>
                  <a:srgbClr val="00CC00"/>
                </a:solidFill>
              </a:rPr>
              <a:t>Initial WG draft TRILL Header Options</a:t>
            </a:r>
            <a:endParaRPr lang="en-US" dirty="0">
              <a:solidFill>
                <a:srgbClr val="00CC00"/>
              </a:solidFill>
              <a:latin typeface="Arial" charset="0"/>
              <a:ea typeface="ＭＳ Ｐゴシック" charset="0"/>
            </a:endParaRPr>
          </a:p>
          <a:p>
            <a:pPr lvl="1">
              <a:defRPr/>
            </a:pPr>
            <a:r>
              <a:rPr lang="en-US" dirty="0">
                <a:solidFill>
                  <a:srgbClr val="00CC00"/>
                </a:solidFill>
                <a:latin typeface="Arial" charset="0"/>
                <a:ea typeface="ＭＳ Ｐゴシック" charset="0"/>
              </a:rPr>
              <a:t>Submit TRILL adjacency state machine to IESG for publication as Proposed Standard</a:t>
            </a:r>
          </a:p>
          <a:p>
            <a:pPr lvl="1">
              <a:defRPr/>
            </a:pPr>
            <a:r>
              <a:rPr lang="en-US" dirty="0">
                <a:solidFill>
                  <a:srgbClr val="00CC00"/>
                </a:solidFill>
                <a:latin typeface="Arial" charset="0"/>
                <a:ea typeface="ＭＳ Ｐゴシック" charset="0"/>
              </a:rPr>
              <a:t>Submit </a:t>
            </a:r>
            <a:r>
              <a:rPr lang="en-US" dirty="0" err="1">
                <a:solidFill>
                  <a:srgbClr val="00CC00"/>
                </a:solidFill>
                <a:latin typeface="Arial" charset="0"/>
                <a:ea typeface="ＭＳ Ｐゴシック" charset="0"/>
              </a:rPr>
              <a:t>RBridge</a:t>
            </a:r>
            <a:r>
              <a:rPr lang="en-US" dirty="0">
                <a:solidFill>
                  <a:srgbClr val="00CC00"/>
                </a:solidFill>
                <a:latin typeface="Arial" charset="0"/>
                <a:ea typeface="ＭＳ Ｐゴシック" charset="0"/>
              </a:rPr>
              <a:t> MIB module to IESG for publication as Proposed Standard</a:t>
            </a:r>
          </a:p>
          <a:p>
            <a:pPr lvl="1">
              <a:defRPr/>
            </a:pPr>
            <a:r>
              <a:rPr lang="en-US" dirty="0">
                <a:solidFill>
                  <a:srgbClr val="00CC00"/>
                </a:solidFill>
                <a:latin typeface="Arial" charset="0"/>
                <a:ea typeface="ＭＳ Ｐゴシック" charset="0"/>
              </a:rPr>
              <a:t>Initial WG draft on </a:t>
            </a:r>
            <a:r>
              <a:rPr lang="en-US" dirty="0" err="1">
                <a:solidFill>
                  <a:srgbClr val="00CC00"/>
                </a:solidFill>
                <a:latin typeface="Arial" charset="0"/>
                <a:ea typeface="ＭＳ Ｐゴシック" charset="0"/>
              </a:rPr>
              <a:t>RBridge</a:t>
            </a:r>
            <a:r>
              <a:rPr lang="en-US" dirty="0">
                <a:solidFill>
                  <a:srgbClr val="00CC00"/>
                </a:solidFill>
                <a:latin typeface="Arial" charset="0"/>
                <a:ea typeface="ＭＳ Ｐゴシック" charset="0"/>
              </a:rPr>
              <a:t> OAM</a:t>
            </a:r>
          </a:p>
          <a:p>
            <a:pPr marL="0" indent="0" eaLnBrk="1" hangingPunct="1">
              <a:lnSpc>
                <a:spcPct val="80000"/>
              </a:lnSpc>
              <a:buFontTx/>
              <a:buNone/>
              <a:defRPr/>
            </a:pPr>
            <a:endParaRPr lang="en-US" dirty="0">
              <a:solidFill>
                <a:srgbClr val="00CC00"/>
              </a:solidFill>
              <a:latin typeface="Arial" charset="0"/>
              <a:ea typeface="ＭＳ Ｐゴシック" charset="0"/>
              <a:cs typeface="ＭＳ Ｐゴシック" charset="0"/>
            </a:endParaRPr>
          </a:p>
          <a:p>
            <a:pPr lvl="1">
              <a:defRPr/>
            </a:pPr>
            <a:endParaRPr lang="en-US" dirty="0">
              <a:solidFill>
                <a:srgbClr val="00CC00"/>
              </a:solidFill>
              <a:latin typeface="Arial" charset="0"/>
              <a:ea typeface="ＭＳ Ｐゴシック" charset="0"/>
            </a:endParaRPr>
          </a:p>
          <a:p>
            <a:pPr lvl="1">
              <a:defRPr/>
            </a:pPr>
            <a:endParaRPr lang="en-US" dirty="0">
              <a:solidFill>
                <a:srgbClr val="00CC00"/>
              </a:solidFill>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July 2011</a:t>
            </a:r>
          </a:p>
        </p:txBody>
      </p:sp>
      <p:sp>
        <p:nvSpPr>
          <p:cNvPr id="225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25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FC4532F-9F98-0243-BF38-5AEEE213B409}" type="slidenum">
              <a:rPr lang="en-US" sz="1400"/>
              <a:pPr eaLnBrk="1" hangingPunct="1"/>
              <a:t>5</a:t>
            </a:fld>
            <a:endParaRPr lang="en-US" sz="1400"/>
          </a:p>
        </p:txBody>
      </p:sp>
      <p:sp>
        <p:nvSpPr>
          <p:cNvPr id="22532" name="Rectangle 2"/>
          <p:cNvSpPr>
            <a:spLocks noGrp="1" noChangeArrowheads="1"/>
          </p:cNvSpPr>
          <p:nvPr>
            <p:ph type="title"/>
          </p:nvPr>
        </p:nvSpPr>
        <p:spPr/>
        <p:txBody>
          <a:bodyPr/>
          <a:lstStyle/>
          <a:p>
            <a:pPr eaLnBrk="1" hangingPunct="1"/>
            <a:r>
              <a:rPr lang="en-US" b="1">
                <a:solidFill>
                  <a:srgbClr val="0000FF"/>
                </a:solidFill>
                <a:latin typeface="Arial" charset="0"/>
                <a:ea typeface="ＭＳ Ｐゴシック" charset="0"/>
                <a:cs typeface="ＭＳ Ｐゴシック" charset="0"/>
              </a:rPr>
              <a:t>Goals and Milestones (cont.)</a:t>
            </a:r>
          </a:p>
        </p:txBody>
      </p:sp>
      <p:sp>
        <p:nvSpPr>
          <p:cNvPr id="22533" name="Rectangle 3"/>
          <p:cNvSpPr>
            <a:spLocks noGrp="1" noChangeArrowheads="1"/>
          </p:cNvSpPr>
          <p:nvPr>
            <p:ph type="body" idx="1"/>
          </p:nvPr>
        </p:nvSpPr>
        <p:spPr>
          <a:xfrm>
            <a:off x="457200" y="1295400"/>
            <a:ext cx="8229600" cy="4830763"/>
          </a:xfrm>
        </p:spPr>
        <p:txBody>
          <a:bodyPr/>
          <a:lstStyle/>
          <a:p>
            <a:pPr eaLnBrk="1" hangingPunct="1">
              <a:defRPr/>
            </a:pPr>
            <a:r>
              <a:rPr lang="en-US" dirty="0" smtClean="0">
                <a:solidFill>
                  <a:srgbClr val="FF0000"/>
                </a:solidFill>
                <a:latin typeface="Arial" charset="0"/>
                <a:ea typeface="ＭＳ Ｐゴシック" charset="0"/>
                <a:cs typeface="ＭＳ Ｐゴシック" charset="0"/>
              </a:rPr>
              <a:t>OVERDUE</a:t>
            </a:r>
          </a:p>
          <a:p>
            <a:pPr lvl="1">
              <a:defRPr/>
            </a:pPr>
            <a:r>
              <a:rPr lang="en-US" dirty="0" smtClean="0">
                <a:solidFill>
                  <a:srgbClr val="FF0000"/>
                </a:solidFill>
                <a:latin typeface="Arial" charset="0"/>
                <a:ea typeface="ＭＳ Ｐゴシック" charset="0"/>
              </a:rPr>
              <a:t>Mar 2011   Submit TRILL Header Options to IESG for publication as Proposed Standard</a:t>
            </a:r>
          </a:p>
          <a:p>
            <a:pPr lvl="1">
              <a:defRPr/>
            </a:pPr>
            <a:r>
              <a:rPr lang="en-US" dirty="0" smtClean="0">
                <a:solidFill>
                  <a:srgbClr val="FF0000"/>
                </a:solidFill>
                <a:latin typeface="Arial" charset="0"/>
                <a:ea typeface="ＭＳ Ｐゴシック" charset="0"/>
              </a:rPr>
              <a:t>Mar 2011   Initial WG draft on ARP/ND </a:t>
            </a:r>
            <a:r>
              <a:rPr lang="en-US" dirty="0" smtClean="0">
                <a:solidFill>
                  <a:srgbClr val="FF0000"/>
                </a:solidFill>
                <a:latin typeface="Arial" charset="0"/>
                <a:ea typeface="ＭＳ Ｐゴシック" charset="0"/>
              </a:rPr>
              <a:t>opt.</a:t>
            </a:r>
            <a:endParaRPr lang="en-US" dirty="0" smtClean="0">
              <a:solidFill>
                <a:srgbClr val="FF0000"/>
              </a:solidFill>
              <a:latin typeface="Arial" charset="0"/>
              <a:ea typeface="ＭＳ Ｐゴシック" charset="0"/>
            </a:endParaRPr>
          </a:p>
          <a:p>
            <a:pPr lvl="1">
              <a:defRPr/>
            </a:pPr>
            <a:r>
              <a:rPr lang="en-US" dirty="0" smtClean="0">
                <a:solidFill>
                  <a:srgbClr val="FF0000"/>
                </a:solidFill>
                <a:latin typeface="Arial" charset="0"/>
                <a:ea typeface="ＭＳ Ｐゴシック" charset="0"/>
              </a:rPr>
              <a:t>May 2011   Submit TRILL ARP/ND optimizations to IESG for publication as Proposed Standard	</a:t>
            </a:r>
          </a:p>
          <a:p>
            <a:pPr lvl="1">
              <a:defRPr/>
            </a:pPr>
            <a:r>
              <a:rPr lang="en-US" dirty="0" smtClean="0">
                <a:solidFill>
                  <a:srgbClr val="FF0000"/>
                </a:solidFill>
                <a:latin typeface="Arial" charset="0"/>
                <a:ea typeface="ＭＳ Ｐゴシック" charset="0"/>
              </a:rPr>
              <a:t>Jun 2011    Submit </a:t>
            </a:r>
            <a:r>
              <a:rPr lang="en-US" dirty="0" err="1" smtClean="0">
                <a:solidFill>
                  <a:srgbClr val="FF0000"/>
                </a:solidFill>
                <a:latin typeface="Arial" charset="0"/>
                <a:ea typeface="ＭＳ Ｐゴシック" charset="0"/>
              </a:rPr>
              <a:t>RBridge</a:t>
            </a:r>
            <a:r>
              <a:rPr lang="en-US" dirty="0" smtClean="0">
                <a:solidFill>
                  <a:srgbClr val="FF0000"/>
                </a:solidFill>
                <a:latin typeface="Arial" charset="0"/>
                <a:ea typeface="ＭＳ Ｐゴシック" charset="0"/>
              </a:rPr>
              <a:t> support of DCB to IESG for publication as Proposed </a:t>
            </a:r>
            <a:r>
              <a:rPr lang="en-US" dirty="0" smtClean="0">
                <a:solidFill>
                  <a:srgbClr val="FF0000"/>
                </a:solidFill>
                <a:latin typeface="Arial" charset="0"/>
                <a:ea typeface="ＭＳ Ｐゴシック" charset="0"/>
              </a:rPr>
              <a:t>Standard</a:t>
            </a:r>
          </a:p>
          <a:p>
            <a:pPr lvl="2">
              <a:defRPr/>
            </a:pPr>
            <a:r>
              <a:rPr lang="en-US" dirty="0">
                <a:latin typeface="Arial" charset="0"/>
                <a:ea typeface="ＭＳ Ｐゴシック" charset="0"/>
              </a:rPr>
              <a:t>d</a:t>
            </a:r>
            <a:r>
              <a:rPr lang="en-US" dirty="0" smtClean="0">
                <a:latin typeface="Arial" charset="0"/>
                <a:ea typeface="ＭＳ Ｐゴシック" charset="0"/>
              </a:rPr>
              <a:t>raft-eastlake-trill-rbridge-dcb-01.txt</a:t>
            </a:r>
            <a:endParaRPr lang="en-US" dirty="0" smtClean="0">
              <a:latin typeface="Arial" charset="0"/>
              <a:ea typeface="ＭＳ Ｐゴシック" charset="0"/>
            </a:endParaRPr>
          </a:p>
          <a:p>
            <a:pPr lvl="1">
              <a:defRPr/>
            </a:pPr>
            <a:endParaRPr lang="en-US" dirty="0" smtClean="0">
              <a:solidFill>
                <a:srgbClr val="FF0000"/>
              </a:solidFill>
              <a:latin typeface="Arial" charset="0"/>
              <a:ea typeface="ＭＳ Ｐゴシック" charset="0"/>
            </a:endParaRPr>
          </a:p>
          <a:p>
            <a:pPr marL="0" indent="0" eaLnBrk="1" hangingPunct="1">
              <a:buFontTx/>
              <a:buNone/>
              <a:defRPr/>
            </a:pPr>
            <a:endParaRPr lang="en-US" dirty="0">
              <a:solidFill>
                <a:srgbClr val="FF0000"/>
              </a:solidFill>
              <a:latin typeface="Arial"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July 2011</a:t>
            </a:r>
          </a:p>
        </p:txBody>
      </p:sp>
      <p:sp>
        <p:nvSpPr>
          <p:cNvPr id="245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45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F7BFE8C-7D25-324B-95CB-4351D6845030}" type="slidenum">
              <a:rPr lang="en-US" sz="1400"/>
              <a:pPr eaLnBrk="1" hangingPunct="1"/>
              <a:t>6</a:t>
            </a:fld>
            <a:endParaRPr lang="en-US" sz="1400"/>
          </a:p>
        </p:txBody>
      </p:sp>
      <p:sp>
        <p:nvSpPr>
          <p:cNvPr id="24580" name="Rectangle 2"/>
          <p:cNvSpPr>
            <a:spLocks noGrp="1" noChangeArrowheads="1"/>
          </p:cNvSpPr>
          <p:nvPr>
            <p:ph type="title"/>
          </p:nvPr>
        </p:nvSpPr>
        <p:spPr/>
        <p:txBody>
          <a:bodyPr/>
          <a:lstStyle/>
          <a:p>
            <a:pPr eaLnBrk="1" hangingPunct="1"/>
            <a:r>
              <a:rPr lang="en-US" b="1">
                <a:solidFill>
                  <a:srgbClr val="0000FF"/>
                </a:solidFill>
                <a:latin typeface="Arial" charset="0"/>
                <a:ea typeface="ＭＳ Ｐゴシック" charset="0"/>
                <a:cs typeface="ＭＳ Ｐゴシック" charset="0"/>
              </a:rPr>
              <a:t>Goals and Milestones (cont.)</a:t>
            </a:r>
          </a:p>
        </p:txBody>
      </p:sp>
      <p:sp>
        <p:nvSpPr>
          <p:cNvPr id="24581" name="Rectangle 3"/>
          <p:cNvSpPr>
            <a:spLocks noGrp="1" noChangeArrowheads="1"/>
          </p:cNvSpPr>
          <p:nvPr>
            <p:ph type="body" idx="1"/>
          </p:nvPr>
        </p:nvSpPr>
        <p:spPr>
          <a:xfrm>
            <a:off x="457200" y="1295400"/>
            <a:ext cx="8229600" cy="4830763"/>
          </a:xfrm>
        </p:spPr>
        <p:txBody>
          <a:bodyPr/>
          <a:lstStyle/>
          <a:p>
            <a:pPr eaLnBrk="1" hangingPunct="1"/>
            <a:r>
              <a:rPr lang="en-US">
                <a:latin typeface="Arial" charset="0"/>
                <a:ea typeface="ＭＳ Ｐゴシック" charset="0"/>
                <a:cs typeface="ＭＳ Ｐゴシック" charset="0"/>
              </a:rPr>
              <a:t>FUTURE</a:t>
            </a:r>
          </a:p>
          <a:p>
            <a:pPr lvl="1"/>
            <a:r>
              <a:rPr lang="en-US">
                <a:latin typeface="Arial" charset="0"/>
                <a:ea typeface="ＭＳ Ｐゴシック" charset="0"/>
              </a:rPr>
              <a:t>Jul 2011   Submit RBridge OAM to IESG for publication as Proposed Standard	</a:t>
            </a:r>
          </a:p>
          <a:p>
            <a:pPr lvl="1"/>
            <a:r>
              <a:rPr lang="en-US">
                <a:latin typeface="Arial" charset="0"/>
                <a:ea typeface="ＭＳ Ｐゴシック" charset="0"/>
              </a:rPr>
              <a:t>Jul 2012   Re-charter or shut down the WG	</a:t>
            </a:r>
            <a:endParaRPr lang="en-US" b="1">
              <a:solidFill>
                <a:srgbClr val="FF0000"/>
              </a:solidFill>
              <a:latin typeface="Arial" charset="0"/>
              <a:ea typeface="ＭＳ Ｐゴシック" charset="0"/>
              <a:cs typeface="ＭＳ Ｐゴシック" charset="0"/>
            </a:endParaRPr>
          </a:p>
          <a:p>
            <a:pPr lvl="1" eaLnBrk="1" hangingPunct="1"/>
            <a:endParaRPr lang="en-US" sz="2400">
              <a:latin typeface="Arial" charset="0"/>
              <a:ea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74638"/>
            <a:ext cx="8229600" cy="868362"/>
          </a:xfrm>
        </p:spPr>
        <p:txBody>
          <a:bodyPr/>
          <a:lstStyle/>
          <a:p>
            <a:r>
              <a:rPr lang="en-US" b="1">
                <a:solidFill>
                  <a:srgbClr val="0000FF"/>
                </a:solidFill>
                <a:latin typeface="Arial" charset="0"/>
                <a:ea typeface="ＭＳ Ｐゴシック" charset="0"/>
                <a:cs typeface="ＭＳ Ｐゴシック" charset="0"/>
              </a:rPr>
              <a:t>Document Status</a:t>
            </a:r>
            <a:endParaRPr lang="en-US">
              <a:latin typeface="Arial" charset="0"/>
              <a:ea typeface="ＭＳ Ｐゴシック" charset="0"/>
              <a:cs typeface="ＭＳ Ｐゴシック" charset="0"/>
            </a:endParaRPr>
          </a:p>
        </p:txBody>
      </p:sp>
      <p:sp>
        <p:nvSpPr>
          <p:cNvPr id="27650" name="Content Placeholder 2"/>
          <p:cNvSpPr>
            <a:spLocks noGrp="1"/>
          </p:cNvSpPr>
          <p:nvPr>
            <p:ph idx="1"/>
          </p:nvPr>
        </p:nvSpPr>
        <p:spPr>
          <a:xfrm>
            <a:off x="457200" y="1143000"/>
            <a:ext cx="8229600" cy="4983163"/>
          </a:xfrm>
        </p:spPr>
        <p:txBody>
          <a:bodyPr/>
          <a:lstStyle/>
          <a:p>
            <a:pPr eaLnBrk="1" hangingPunct="1">
              <a:buFontTx/>
              <a:buNone/>
              <a:defRPr/>
            </a:pPr>
            <a:r>
              <a:rPr lang="en-US" dirty="0" smtClean="0">
                <a:latin typeface="Arial" charset="0"/>
                <a:ea typeface="ＭＳ Ｐゴシック" charset="0"/>
                <a:cs typeface="ＭＳ Ｐゴシック" charset="0"/>
              </a:rPr>
              <a:t>RFCs</a:t>
            </a:r>
            <a:endParaRPr lang="en-US" dirty="0">
              <a:latin typeface="Arial" charset="0"/>
              <a:ea typeface="ＭＳ Ｐゴシック" charset="0"/>
              <a:cs typeface="ＭＳ Ｐゴシック" charset="0"/>
            </a:endParaRPr>
          </a:p>
          <a:p>
            <a:pPr eaLnBrk="1" hangingPunct="1">
              <a:defRPr/>
            </a:pPr>
            <a:r>
              <a:rPr lang="en-US" sz="2400" dirty="0" smtClean="0">
                <a:latin typeface="Arial" charset="0"/>
                <a:ea typeface="ＭＳ Ｐゴシック" charset="0"/>
                <a:cs typeface="ＭＳ Ｐゴシック" charset="0"/>
              </a:rPr>
              <a:t>RFC 5556, “TRILL</a:t>
            </a:r>
            <a:r>
              <a:rPr lang="en-US" sz="2400" dirty="0">
                <a:latin typeface="Arial" charset="0"/>
                <a:ea typeface="ＭＳ Ｐゴシック" charset="0"/>
                <a:cs typeface="ＭＳ Ｐゴシック" charset="0"/>
              </a:rPr>
              <a:t>: Problem and Applicability </a:t>
            </a:r>
            <a:r>
              <a:rPr lang="en-US" sz="2400" dirty="0" smtClean="0">
                <a:latin typeface="Arial" charset="0"/>
                <a:ea typeface="ＭＳ Ｐゴシック" charset="0"/>
                <a:cs typeface="ＭＳ Ｐゴシック" charset="0"/>
              </a:rPr>
              <a:t>Statement”</a:t>
            </a:r>
            <a:endParaRPr lang="en-US" sz="2400" dirty="0">
              <a:latin typeface="Arial" charset="0"/>
              <a:ea typeface="ＭＳ Ｐゴシック" charset="0"/>
              <a:cs typeface="ＭＳ Ｐゴシック" charset="0"/>
            </a:endParaRPr>
          </a:p>
          <a:p>
            <a:pPr>
              <a:defRPr/>
            </a:pPr>
            <a:r>
              <a:rPr lang="en-US" sz="2400" dirty="0" smtClean="0">
                <a:latin typeface="Arial" charset="0"/>
                <a:ea typeface="ＭＳ Ｐゴシック" charset="0"/>
                <a:cs typeface="ＭＳ Ｐゴシック" charset="0"/>
              </a:rPr>
              <a:t>RFC 6165, “</a:t>
            </a:r>
            <a:r>
              <a:rPr lang="en-US" sz="2400" dirty="0"/>
              <a:t>Extensions to IS-IS for Layer-2 Systems</a:t>
            </a:r>
            <a:r>
              <a:rPr lang="en-US" sz="2400" dirty="0" smtClean="0">
                <a:latin typeface="Arial" charset="0"/>
                <a:ea typeface="ＭＳ Ｐゴシック" charset="0"/>
                <a:cs typeface="ＭＳ Ｐゴシック" charset="0"/>
              </a:rPr>
              <a:t>”</a:t>
            </a:r>
          </a:p>
          <a:p>
            <a:pPr eaLnBrk="1" hangingPunct="1">
              <a:defRPr/>
            </a:pPr>
            <a:r>
              <a:rPr lang="en-US" sz="2400" dirty="0" smtClean="0">
                <a:latin typeface="Arial" charset="0"/>
                <a:ea typeface="ＭＳ Ｐゴシック" charset="0"/>
                <a:cs typeface="ＭＳ Ｐゴシック" charset="0"/>
              </a:rPr>
              <a:t>RFC 6325, “</a:t>
            </a:r>
            <a:r>
              <a:rPr lang="en-US" sz="2400" dirty="0" err="1" smtClean="0">
                <a:latin typeface="Arial" charset="0"/>
                <a:ea typeface="ＭＳ Ｐゴシック" charset="0"/>
                <a:cs typeface="ＭＳ Ｐゴシック" charset="0"/>
              </a:rPr>
              <a:t>RBridges</a:t>
            </a:r>
            <a:r>
              <a:rPr lang="en-US" sz="2400" dirty="0">
                <a:latin typeface="Arial" charset="0"/>
                <a:ea typeface="ＭＳ Ｐゴシック" charset="0"/>
                <a:cs typeface="ＭＳ Ｐゴシック" charset="0"/>
              </a:rPr>
              <a:t>: Base Protocol </a:t>
            </a:r>
            <a:r>
              <a:rPr lang="en-US" sz="2400" dirty="0" smtClean="0">
                <a:latin typeface="Arial" charset="0"/>
                <a:ea typeface="ＭＳ Ｐゴシック" charset="0"/>
                <a:cs typeface="ＭＳ Ｐゴシック" charset="0"/>
              </a:rPr>
              <a:t>Specification”</a:t>
            </a:r>
            <a:endParaRPr lang="en-US" sz="2400" dirty="0">
              <a:latin typeface="Arial" charset="0"/>
              <a:ea typeface="ＭＳ Ｐゴシック" charset="0"/>
              <a:cs typeface="ＭＳ Ｐゴシック" charset="0"/>
            </a:endParaRPr>
          </a:p>
          <a:p>
            <a:pPr>
              <a:defRPr/>
            </a:pPr>
            <a:r>
              <a:rPr lang="en-US" sz="2400" dirty="0" smtClean="0">
                <a:latin typeface="Arial" charset="0"/>
                <a:ea typeface="ＭＳ Ｐゴシック" charset="0"/>
                <a:cs typeface="ＭＳ Ｐゴシック" charset="0"/>
              </a:rPr>
              <a:t>RFC 6326, “TRILL </a:t>
            </a:r>
            <a:r>
              <a:rPr lang="en-US" sz="2400" dirty="0">
                <a:latin typeface="Arial" charset="0"/>
                <a:ea typeface="ＭＳ Ｐゴシック" charset="0"/>
                <a:cs typeface="ＭＳ Ｐゴシック" charset="0"/>
              </a:rPr>
              <a:t>Use of IS-</a:t>
            </a:r>
            <a:r>
              <a:rPr lang="en-US" sz="2400" dirty="0" smtClean="0">
                <a:latin typeface="Arial" charset="0"/>
                <a:ea typeface="ＭＳ Ｐゴシック" charset="0"/>
                <a:cs typeface="ＭＳ Ｐゴシック" charset="0"/>
              </a:rPr>
              <a:t>IS”</a:t>
            </a:r>
          </a:p>
          <a:p>
            <a:pPr>
              <a:defRPr/>
            </a:pPr>
            <a:r>
              <a:rPr lang="en-US" sz="2400" dirty="0" smtClean="0">
                <a:latin typeface="Arial" charset="0"/>
                <a:ea typeface="ＭＳ Ｐゴシック" charset="0"/>
                <a:cs typeface="ＭＳ Ｐゴシック" charset="0"/>
              </a:rPr>
              <a:t>RFC 6327, “</a:t>
            </a:r>
            <a:r>
              <a:rPr lang="en-US" sz="2400" dirty="0" err="1" smtClean="0">
                <a:latin typeface="Arial" charset="0"/>
                <a:ea typeface="ＭＳ Ｐゴシック" charset="0"/>
                <a:cs typeface="ＭＳ Ｐゴシック" charset="0"/>
              </a:rPr>
              <a:t>RBridges</a:t>
            </a:r>
            <a:r>
              <a:rPr lang="en-US" sz="2400" dirty="0" smtClean="0">
                <a:latin typeface="Arial" charset="0"/>
                <a:ea typeface="ＭＳ Ｐゴシック" charset="0"/>
                <a:cs typeface="ＭＳ Ｐゴシック" charset="0"/>
              </a:rPr>
              <a:t>: Adjacency”</a:t>
            </a:r>
          </a:p>
          <a:p>
            <a:pPr>
              <a:defRPr/>
            </a:pPr>
            <a:r>
              <a:rPr lang="en-US" sz="2400" dirty="0" smtClean="0">
                <a:latin typeface="Arial" charset="0"/>
                <a:ea typeface="ＭＳ Ｐゴシック" charset="0"/>
                <a:cs typeface="ＭＳ Ｐゴシック" charset="0"/>
              </a:rPr>
              <a:t>RFC 6328, “</a:t>
            </a:r>
            <a:r>
              <a:rPr lang="en-US" sz="2400" dirty="0"/>
              <a:t>IANA Considerations for Network Layer Protocol </a:t>
            </a:r>
            <a:r>
              <a:rPr lang="en-US" sz="2400" dirty="0" smtClean="0"/>
              <a:t>Identifiers”</a:t>
            </a:r>
            <a:endParaRPr lang="en-US" sz="2400" dirty="0">
              <a:latin typeface="Arial" charset="0"/>
              <a:ea typeface="ＭＳ Ｐゴシック" charset="0"/>
              <a:cs typeface="ＭＳ Ｐゴシック" charset="0"/>
            </a:endParaRPr>
          </a:p>
          <a:p>
            <a:pPr marL="0" indent="0">
              <a:buFontTx/>
              <a:buNone/>
              <a:defRPr/>
            </a:pPr>
            <a:r>
              <a:rPr lang="en-US" sz="2800" dirty="0" smtClean="0">
                <a:latin typeface="Arial" charset="0"/>
                <a:ea typeface="ＭＳ Ｐゴシック" charset="0"/>
                <a:cs typeface="ＭＳ Ｐゴシック" charset="0"/>
              </a:rPr>
              <a:t>In RFC Editor Queue / AD Review</a:t>
            </a:r>
          </a:p>
          <a:p>
            <a:pPr>
              <a:defRPr/>
            </a:pPr>
            <a:r>
              <a:rPr lang="en-US" sz="2400" dirty="0"/>
              <a:t>PPP TRILL Protocol Control </a:t>
            </a:r>
            <a:r>
              <a:rPr lang="en-US" sz="2400" dirty="0" smtClean="0"/>
              <a:t>Protocol</a:t>
            </a:r>
          </a:p>
          <a:p>
            <a:pPr>
              <a:defRPr/>
            </a:pPr>
            <a:r>
              <a:rPr lang="en-US" sz="2400" dirty="0" smtClean="0">
                <a:latin typeface="Arial" charset="0"/>
                <a:ea typeface="ＭＳ Ｐゴシック" charset="0"/>
                <a:cs typeface="ＭＳ Ｐゴシック" charset="0"/>
              </a:rPr>
              <a:t>Definitions </a:t>
            </a:r>
            <a:r>
              <a:rPr lang="en-US" sz="2400" dirty="0">
                <a:latin typeface="Arial" charset="0"/>
                <a:ea typeface="ＭＳ Ｐゴシック" charset="0"/>
                <a:cs typeface="ＭＳ Ｐゴシック" charset="0"/>
              </a:rPr>
              <a:t>of Managed Objects for </a:t>
            </a:r>
            <a:r>
              <a:rPr lang="en-US" sz="2400" smtClean="0">
                <a:latin typeface="Arial" charset="0"/>
                <a:ea typeface="ＭＳ Ｐゴシック" charset="0"/>
                <a:cs typeface="ＭＳ Ｐゴシック" charset="0"/>
              </a:rPr>
              <a:t>RBridges</a:t>
            </a:r>
            <a:endParaRPr lang="en-US" sz="2800" dirty="0">
              <a:latin typeface="Arial" charset="0"/>
              <a:ea typeface="ＭＳ Ｐゴシック" charset="0"/>
              <a:cs typeface="ＭＳ Ｐゴシック" charset="0"/>
            </a:endParaRPr>
          </a:p>
          <a:p>
            <a:pPr marL="0" indent="0" eaLnBrk="1" hangingPunct="1">
              <a:buFontTx/>
              <a:buNone/>
              <a:defRPr/>
            </a:pPr>
            <a:endParaRPr lang="en-US" sz="2400" dirty="0">
              <a:latin typeface="Arial" charset="0"/>
              <a:ea typeface="ＭＳ Ｐゴシック" charset="0"/>
              <a:cs typeface="ＭＳ Ｐゴシック" charset="0"/>
            </a:endParaRPr>
          </a:p>
        </p:txBody>
      </p:sp>
      <p:sp>
        <p:nvSpPr>
          <p:cNvPr id="2662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July 2011</a:t>
            </a:r>
          </a:p>
        </p:txBody>
      </p:sp>
      <p:sp>
        <p:nvSpPr>
          <p:cNvPr id="2662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662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110E707-C3F7-3344-8114-E6881C95C56E}" type="slidenum">
              <a:rPr lang="en-US" sz="1400"/>
              <a:pPr eaLnBrk="1" hangingPunct="1"/>
              <a:t>7</a:t>
            </a:fld>
            <a:endParaRPr lang="en-US" sz="140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74638"/>
            <a:ext cx="8229600" cy="868362"/>
          </a:xfrm>
        </p:spPr>
        <p:txBody>
          <a:bodyPr/>
          <a:lstStyle/>
          <a:p>
            <a:r>
              <a:rPr lang="en-US" b="1" dirty="0">
                <a:solidFill>
                  <a:srgbClr val="0000FF"/>
                </a:solidFill>
                <a:latin typeface="Arial" charset="0"/>
                <a:ea typeface="ＭＳ Ｐゴシック" charset="0"/>
                <a:cs typeface="ＭＳ Ｐゴシック" charset="0"/>
              </a:rPr>
              <a:t>Document </a:t>
            </a:r>
            <a:r>
              <a:rPr lang="en-US" b="1" dirty="0" smtClean="0">
                <a:solidFill>
                  <a:srgbClr val="0000FF"/>
                </a:solidFill>
                <a:latin typeface="Arial" charset="0"/>
                <a:ea typeface="ＭＳ Ｐゴシック" charset="0"/>
                <a:cs typeface="ＭＳ Ｐゴシック" charset="0"/>
              </a:rPr>
              <a:t>Status</a:t>
            </a:r>
            <a:endParaRPr lang="en-US" dirty="0">
              <a:latin typeface="Arial" charset="0"/>
              <a:ea typeface="ＭＳ Ｐゴシック" charset="0"/>
              <a:cs typeface="ＭＳ Ｐゴシック" charset="0"/>
            </a:endParaRPr>
          </a:p>
        </p:txBody>
      </p:sp>
      <p:sp>
        <p:nvSpPr>
          <p:cNvPr id="27650" name="Content Placeholder 2"/>
          <p:cNvSpPr>
            <a:spLocks noGrp="1"/>
          </p:cNvSpPr>
          <p:nvPr>
            <p:ph idx="1"/>
          </p:nvPr>
        </p:nvSpPr>
        <p:spPr>
          <a:xfrm>
            <a:off x="457200" y="1143000"/>
            <a:ext cx="8229600" cy="4983163"/>
          </a:xfrm>
        </p:spPr>
        <p:txBody>
          <a:bodyPr/>
          <a:lstStyle/>
          <a:p>
            <a:pPr eaLnBrk="1" hangingPunct="1">
              <a:buFontTx/>
              <a:buNone/>
              <a:defRPr/>
            </a:pPr>
            <a:r>
              <a:rPr lang="en-US" dirty="0" smtClean="0">
                <a:latin typeface="Arial" charset="0"/>
                <a:ea typeface="ＭＳ Ｐゴシック" charset="0"/>
                <a:cs typeface="ＭＳ Ｐゴシック" charset="0"/>
              </a:rPr>
              <a:t>OAM Drafts</a:t>
            </a:r>
            <a:endParaRPr lang="en-US" dirty="0">
              <a:latin typeface="Arial" charset="0"/>
              <a:ea typeface="ＭＳ Ｐゴシック" charset="0"/>
              <a:cs typeface="ＭＳ Ｐゴシック" charset="0"/>
            </a:endParaRPr>
          </a:p>
          <a:p>
            <a:pPr eaLnBrk="1" hangingPunct="1">
              <a:defRPr/>
            </a:pPr>
            <a:r>
              <a:rPr lang="en-US" sz="2400" dirty="0">
                <a:latin typeface="Arial" charset="0"/>
                <a:ea typeface="ＭＳ Ｐゴシック" charset="0"/>
                <a:cs typeface="ＭＳ Ｐゴシック" charset="0"/>
              </a:rPr>
              <a:t>d</a:t>
            </a:r>
            <a:r>
              <a:rPr lang="en-US" sz="2400" dirty="0" smtClean="0">
                <a:latin typeface="Arial" charset="0"/>
                <a:ea typeface="ＭＳ Ｐゴシック" charset="0"/>
                <a:cs typeface="ＭＳ Ｐゴシック" charset="0"/>
              </a:rPr>
              <a:t>raft-ietf-trill-rbridge-channel-01.txt</a:t>
            </a:r>
          </a:p>
          <a:p>
            <a:pPr lvl="1" eaLnBrk="1" hangingPunct="1">
              <a:defRPr/>
            </a:pPr>
            <a:r>
              <a:rPr lang="en-US" sz="2000" dirty="0" smtClean="0">
                <a:latin typeface="Arial" charset="0"/>
                <a:ea typeface="ＭＳ Ｐゴシック" charset="0"/>
                <a:cs typeface="ＭＳ Ｐゴシック" charset="0"/>
              </a:rPr>
              <a:t>Has had initial Working Group Last Call. Only objection is to the use of a TRILL GENAPP </a:t>
            </a:r>
            <a:r>
              <a:rPr lang="en-US" sz="2000" dirty="0" err="1" smtClean="0">
                <a:latin typeface="Arial" charset="0"/>
                <a:ea typeface="ＭＳ Ｐゴシック" charset="0"/>
                <a:cs typeface="ＭＳ Ｐゴシック" charset="0"/>
              </a:rPr>
              <a:t>APPsub</a:t>
            </a:r>
            <a:r>
              <a:rPr lang="en-US" sz="2000" dirty="0" smtClean="0">
                <a:latin typeface="Arial" charset="0"/>
                <a:ea typeface="ＭＳ Ｐゴシック" charset="0"/>
                <a:cs typeface="ＭＳ Ｐゴシック" charset="0"/>
              </a:rPr>
              <a:t>-TLV to announce </a:t>
            </a:r>
            <a:r>
              <a:rPr lang="en-US" sz="2000" dirty="0" err="1" smtClean="0">
                <a:latin typeface="Arial" charset="0"/>
                <a:ea typeface="ＭＳ Ｐゴシック" charset="0"/>
                <a:cs typeface="ＭＳ Ｐゴシック" charset="0"/>
              </a:rPr>
              <a:t>RBridge</a:t>
            </a:r>
            <a:r>
              <a:rPr lang="en-US" sz="2000" dirty="0" smtClean="0">
                <a:latin typeface="Arial" charset="0"/>
                <a:ea typeface="ＭＳ Ｐゴシック" charset="0"/>
                <a:cs typeface="ＭＳ Ｐゴシック" charset="0"/>
              </a:rPr>
              <a:t> channel protocols support.</a:t>
            </a:r>
          </a:p>
          <a:p>
            <a:pPr eaLnBrk="1" hangingPunct="1">
              <a:defRPr/>
            </a:pPr>
            <a:r>
              <a:rPr lang="en-US" sz="2400" dirty="0" smtClean="0">
                <a:latin typeface="Arial" charset="0"/>
                <a:ea typeface="ＭＳ Ｐゴシック" charset="0"/>
                <a:cs typeface="ＭＳ Ｐゴシック" charset="0"/>
              </a:rPr>
              <a:t>The following drafts depend on </a:t>
            </a:r>
            <a:r>
              <a:rPr lang="en-US" sz="2400" dirty="0" err="1" smtClean="0">
                <a:latin typeface="Arial" charset="0"/>
                <a:ea typeface="ＭＳ Ｐゴシック" charset="0"/>
                <a:cs typeface="ＭＳ Ｐゴシック" charset="0"/>
              </a:rPr>
              <a:t>RBridge</a:t>
            </a:r>
            <a:r>
              <a:rPr lang="en-US" sz="2400" dirty="0" smtClean="0">
                <a:latin typeface="Arial" charset="0"/>
                <a:ea typeface="ＭＳ Ｐゴシック" charset="0"/>
                <a:cs typeface="ＭＳ Ｐゴシック" charset="0"/>
              </a:rPr>
              <a:t> channel:</a:t>
            </a:r>
          </a:p>
          <a:p>
            <a:pPr lvl="1" eaLnBrk="1" hangingPunct="1">
              <a:defRPr/>
            </a:pPr>
            <a:r>
              <a:rPr lang="en-US" sz="2400" dirty="0" smtClean="0">
                <a:latin typeface="Arial" charset="0"/>
                <a:ea typeface="ＭＳ Ｐゴシック" charset="0"/>
                <a:cs typeface="ＭＳ Ｐゴシック" charset="0"/>
              </a:rPr>
              <a:t>draft-ietf-trill-rbridge-bfd-00.txt, </a:t>
            </a:r>
            <a:r>
              <a:rPr lang="en-US" sz="2400" dirty="0" err="1" smtClean="0">
                <a:latin typeface="Arial" charset="0"/>
                <a:ea typeface="ＭＳ Ｐゴシック" charset="0"/>
                <a:cs typeface="ＭＳ Ｐゴシック" charset="0"/>
              </a:rPr>
              <a:t>Vishwas</a:t>
            </a:r>
            <a:r>
              <a:rPr lang="en-US" sz="2400" dirty="0" smtClean="0">
                <a:latin typeface="Arial" charset="0"/>
                <a:ea typeface="ＭＳ Ｐゴシック" charset="0"/>
                <a:cs typeface="ＭＳ Ｐゴシック" charset="0"/>
              </a:rPr>
              <a:t> </a:t>
            </a:r>
            <a:r>
              <a:rPr lang="en-US" sz="2400" dirty="0" err="1" smtClean="0">
                <a:latin typeface="Arial" charset="0"/>
                <a:ea typeface="ＭＳ Ｐゴシック" charset="0"/>
                <a:cs typeface="ＭＳ Ｐゴシック" charset="0"/>
              </a:rPr>
              <a:t>Manral</a:t>
            </a:r>
            <a:endParaRPr lang="en-US" sz="2400" dirty="0" smtClean="0">
              <a:latin typeface="Arial" charset="0"/>
              <a:ea typeface="ＭＳ Ｐゴシック" charset="0"/>
              <a:cs typeface="ＭＳ Ｐゴシック" charset="0"/>
            </a:endParaRPr>
          </a:p>
          <a:p>
            <a:pPr lvl="2" eaLnBrk="1" hangingPunct="1">
              <a:defRPr/>
            </a:pPr>
            <a:r>
              <a:rPr lang="en-US" sz="1800" dirty="0" smtClean="0">
                <a:latin typeface="Arial" charset="0"/>
                <a:ea typeface="ＭＳ Ｐゴシック" charset="0"/>
                <a:cs typeface="ＭＳ Ｐゴシック" charset="0"/>
              </a:rPr>
              <a:t>May need some work on security.</a:t>
            </a:r>
          </a:p>
          <a:p>
            <a:pPr lvl="1" eaLnBrk="1" hangingPunct="1">
              <a:defRPr/>
            </a:pPr>
            <a:r>
              <a:rPr lang="en-US" sz="2400" dirty="0">
                <a:latin typeface="Arial" charset="0"/>
                <a:ea typeface="ＭＳ Ｐゴシック" charset="0"/>
                <a:cs typeface="ＭＳ Ｐゴシック" charset="0"/>
              </a:rPr>
              <a:t>d</a:t>
            </a:r>
            <a:r>
              <a:rPr lang="en-US" sz="2400" dirty="0" smtClean="0">
                <a:latin typeface="Arial" charset="0"/>
                <a:ea typeface="ＭＳ Ｐゴシック" charset="0"/>
                <a:cs typeface="ＭＳ Ｐゴシック" charset="0"/>
              </a:rPr>
              <a:t>raft-ietf-trill-rbridge-oam-00.txt, David Bond</a:t>
            </a:r>
          </a:p>
          <a:p>
            <a:pPr lvl="2" eaLnBrk="1" hangingPunct="1">
              <a:defRPr/>
            </a:pPr>
            <a:r>
              <a:rPr lang="en-US" sz="1800" dirty="0" smtClean="0">
                <a:latin typeface="Arial" charset="0"/>
                <a:ea typeface="ＭＳ Ｐゴシック" charset="0"/>
                <a:cs typeface="ＭＳ Ｐゴシック" charset="0"/>
              </a:rPr>
              <a:t>Separate out protocol behavior on the wire and OAM application recommendations.</a:t>
            </a:r>
          </a:p>
          <a:p>
            <a:pPr lvl="2" eaLnBrk="1" hangingPunct="1">
              <a:defRPr/>
            </a:pPr>
            <a:r>
              <a:rPr lang="en-US" sz="1800" dirty="0" smtClean="0">
                <a:latin typeface="Arial" charset="0"/>
                <a:ea typeface="ＭＳ Ｐゴシック" charset="0"/>
                <a:cs typeface="ＭＳ Ｐゴシック" charset="0"/>
              </a:rPr>
              <a:t>Add record route </a:t>
            </a:r>
            <a:r>
              <a:rPr lang="en-US" sz="1800" dirty="0" smtClean="0">
                <a:latin typeface="Arial" charset="0"/>
                <a:ea typeface="ＭＳ Ｐゴシック" charset="0"/>
                <a:cs typeface="ＭＳ Ｐゴシック" charset="0"/>
              </a:rPr>
              <a:t>option, perhaps other options…</a:t>
            </a:r>
            <a:endParaRPr lang="en-US" sz="1800" dirty="0" smtClean="0">
              <a:latin typeface="Arial" charset="0"/>
              <a:ea typeface="ＭＳ Ｐゴシック" charset="0"/>
              <a:cs typeface="ＭＳ Ｐゴシック" charset="0"/>
            </a:endParaRPr>
          </a:p>
          <a:p>
            <a:pPr eaLnBrk="1" hangingPunct="1">
              <a:defRPr/>
            </a:pPr>
            <a:r>
              <a:rPr lang="en-US" sz="2600" b="1" dirty="0" smtClean="0">
                <a:solidFill>
                  <a:srgbClr val="FF6600"/>
                </a:solidFill>
                <a:latin typeface="Arial" charset="0"/>
                <a:ea typeface="ＭＳ Ｐゴシック" charset="0"/>
                <a:cs typeface="ＭＳ Ｐゴシック" charset="0"/>
              </a:rPr>
              <a:t>Please read the drafts !</a:t>
            </a:r>
            <a:endParaRPr lang="en-US" sz="2600" b="1" dirty="0">
              <a:solidFill>
                <a:srgbClr val="FF6600"/>
              </a:solidFill>
              <a:latin typeface="Arial" charset="0"/>
              <a:ea typeface="ＭＳ Ｐゴシック" charset="0"/>
              <a:cs typeface="ＭＳ Ｐゴシック" charset="0"/>
            </a:endParaRPr>
          </a:p>
        </p:txBody>
      </p:sp>
      <p:sp>
        <p:nvSpPr>
          <p:cNvPr id="2662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July 2011</a:t>
            </a:r>
          </a:p>
        </p:txBody>
      </p:sp>
      <p:sp>
        <p:nvSpPr>
          <p:cNvPr id="2662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662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110E707-C3F7-3344-8114-E6881C95C56E}" type="slidenum">
              <a:rPr lang="en-US" sz="1400"/>
              <a:pPr eaLnBrk="1" hangingPunct="1"/>
              <a:t>8</a:t>
            </a:fld>
            <a:endParaRPr lang="en-US" sz="1400"/>
          </a:p>
        </p:txBody>
      </p:sp>
    </p:spTree>
    <p:extLst>
      <p:ext uri="{BB962C8B-B14F-4D97-AF65-F5344CB8AC3E}">
        <p14:creationId xmlns:p14="http://schemas.microsoft.com/office/powerpoint/2010/main" val="86977222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457200" y="274638"/>
            <a:ext cx="8229600" cy="868362"/>
          </a:xfrm>
        </p:spPr>
        <p:txBody>
          <a:bodyPr/>
          <a:lstStyle/>
          <a:p>
            <a:r>
              <a:rPr lang="en-US" b="1">
                <a:solidFill>
                  <a:srgbClr val="0000FF"/>
                </a:solidFill>
                <a:latin typeface="Arial" charset="0"/>
                <a:ea typeface="ＭＳ Ｐゴシック" charset="0"/>
                <a:cs typeface="ＭＳ Ｐゴシック" charset="0"/>
              </a:rPr>
              <a:t>Document Status (cont.)</a:t>
            </a:r>
            <a:endParaRPr lang="en-US">
              <a:latin typeface="Arial" charset="0"/>
              <a:ea typeface="ＭＳ Ｐゴシック" charset="0"/>
              <a:cs typeface="ＭＳ Ｐゴシック" charset="0"/>
            </a:endParaRPr>
          </a:p>
        </p:txBody>
      </p:sp>
      <p:sp>
        <p:nvSpPr>
          <p:cNvPr id="27650" name="Content Placeholder 2"/>
          <p:cNvSpPr>
            <a:spLocks noGrp="1"/>
          </p:cNvSpPr>
          <p:nvPr>
            <p:ph idx="1"/>
          </p:nvPr>
        </p:nvSpPr>
        <p:spPr>
          <a:xfrm>
            <a:off x="457200" y="1143000"/>
            <a:ext cx="8229600" cy="4983163"/>
          </a:xfrm>
        </p:spPr>
        <p:txBody>
          <a:bodyPr/>
          <a:lstStyle/>
          <a:p>
            <a:pPr eaLnBrk="1" hangingPunct="1">
              <a:lnSpc>
                <a:spcPct val="80000"/>
              </a:lnSpc>
              <a:buFontTx/>
              <a:buNone/>
            </a:pPr>
            <a:r>
              <a:rPr lang="en-US" dirty="0">
                <a:latin typeface="Arial" charset="0"/>
                <a:ea typeface="ＭＳ Ｐゴシック" charset="0"/>
                <a:cs typeface="ＭＳ Ｐゴシック" charset="0"/>
              </a:rPr>
              <a:t>Some Other TRILL WG Drafts:</a:t>
            </a:r>
          </a:p>
          <a:p>
            <a:pPr eaLnBrk="1" hangingPunct="1">
              <a:lnSpc>
                <a:spcPct val="80000"/>
              </a:lnSpc>
              <a:buFontTx/>
              <a:buNone/>
            </a:pPr>
            <a:endParaRPr lang="en-US" sz="2800" dirty="0">
              <a:latin typeface="Arial" charset="0"/>
              <a:ea typeface="ＭＳ Ｐゴシック" charset="0"/>
              <a:cs typeface="ＭＳ Ｐゴシック" charset="0"/>
            </a:endParaRPr>
          </a:p>
          <a:p>
            <a:pPr eaLnBrk="1" hangingPunct="1">
              <a:lnSpc>
                <a:spcPct val="80000"/>
              </a:lnSpc>
            </a:pPr>
            <a:r>
              <a:rPr lang="en-US" sz="2800" dirty="0" err="1">
                <a:latin typeface="Arial" charset="0"/>
                <a:ea typeface="ＭＳ Ｐゴシック" charset="0"/>
                <a:cs typeface="ＭＳ Ｐゴシック" charset="0"/>
              </a:rPr>
              <a:t>RBridges</a:t>
            </a:r>
            <a:r>
              <a:rPr lang="en-US" sz="2800" dirty="0">
                <a:latin typeface="Arial" charset="0"/>
                <a:ea typeface="ＭＳ Ｐゴシック" charset="0"/>
                <a:cs typeface="ＭＳ Ｐゴシック" charset="0"/>
              </a:rPr>
              <a:t>: Appointed </a:t>
            </a:r>
            <a:r>
              <a:rPr lang="en-US" sz="2800" dirty="0" smtClean="0">
                <a:latin typeface="Arial" charset="0"/>
                <a:ea typeface="ＭＳ Ｐゴシック" charset="0"/>
                <a:cs typeface="ＭＳ Ｐゴシック" charset="0"/>
              </a:rPr>
              <a:t>Forwarders </a:t>
            </a:r>
            <a:r>
              <a:rPr lang="en-US" sz="2400" dirty="0" smtClean="0">
                <a:latin typeface="Arial" charset="0"/>
                <a:ea typeface="ＭＳ Ｐゴシック" charset="0"/>
                <a:cs typeface="ＭＳ Ｐゴシック" charset="0"/>
              </a:rPr>
              <a:t>(in WG Last Call)</a:t>
            </a:r>
            <a:endParaRPr lang="en-US" sz="2800" dirty="0">
              <a:latin typeface="Arial" charset="0"/>
              <a:ea typeface="ＭＳ Ｐゴシック" charset="0"/>
              <a:cs typeface="ＭＳ Ｐゴシック" charset="0"/>
            </a:endParaRPr>
          </a:p>
          <a:p>
            <a:pPr lvl="1" eaLnBrk="1" hangingPunct="1">
              <a:lnSpc>
                <a:spcPct val="80000"/>
              </a:lnSpc>
            </a:pPr>
            <a:r>
              <a:rPr lang="en-US" sz="2400" dirty="0">
                <a:latin typeface="Arial" charset="0"/>
                <a:ea typeface="ＭＳ Ｐゴシック" charset="0"/>
              </a:rPr>
              <a:t>draft-ietf-trill-rbridge-af-</a:t>
            </a:r>
            <a:r>
              <a:rPr lang="en-US" sz="2400" dirty="0" smtClean="0">
                <a:latin typeface="Arial" charset="0"/>
                <a:ea typeface="ＭＳ Ｐゴシック" charset="0"/>
              </a:rPr>
              <a:t>04.txt</a:t>
            </a:r>
            <a:endParaRPr lang="en-US" sz="2400" dirty="0">
              <a:latin typeface="Arial" charset="0"/>
              <a:ea typeface="ＭＳ Ｐゴシック" charset="0"/>
            </a:endParaRPr>
          </a:p>
          <a:p>
            <a:pPr lvl="1" eaLnBrk="1" hangingPunct="1">
              <a:lnSpc>
                <a:spcPct val="80000"/>
              </a:lnSpc>
            </a:pPr>
            <a:endParaRPr lang="en-US" sz="2400" dirty="0">
              <a:latin typeface="Arial" charset="0"/>
              <a:ea typeface="ＭＳ Ｐゴシック" charset="0"/>
            </a:endParaRPr>
          </a:p>
          <a:p>
            <a:pPr eaLnBrk="1" hangingPunct="1">
              <a:lnSpc>
                <a:spcPct val="80000"/>
              </a:lnSpc>
            </a:pPr>
            <a:r>
              <a:rPr lang="en-US" sz="2800" dirty="0" err="1">
                <a:latin typeface="Arial" charset="0"/>
                <a:ea typeface="ＭＳ Ｐゴシック" charset="0"/>
                <a:cs typeface="ＭＳ Ｐゴシック" charset="0"/>
              </a:rPr>
              <a:t>RBridges</a:t>
            </a:r>
            <a:r>
              <a:rPr lang="en-US" sz="2800" dirty="0">
                <a:latin typeface="Arial" charset="0"/>
                <a:ea typeface="ＭＳ Ｐゴシック" charset="0"/>
                <a:cs typeface="ＭＳ Ｐゴシック" charset="0"/>
              </a:rPr>
              <a:t>: TRILL Header </a:t>
            </a:r>
            <a:r>
              <a:rPr lang="en-US" sz="2800" dirty="0" smtClean="0">
                <a:latin typeface="Arial" charset="0"/>
                <a:ea typeface="ＭＳ Ｐゴシック" charset="0"/>
                <a:cs typeface="ＭＳ Ｐゴシック" charset="0"/>
              </a:rPr>
              <a:t>Extensions</a:t>
            </a:r>
            <a:endParaRPr lang="en-US" sz="2800" dirty="0">
              <a:latin typeface="Arial" charset="0"/>
              <a:ea typeface="ＭＳ Ｐゴシック" charset="0"/>
              <a:cs typeface="ＭＳ Ｐゴシック" charset="0"/>
            </a:endParaRPr>
          </a:p>
          <a:p>
            <a:pPr lvl="1" eaLnBrk="1" hangingPunct="1">
              <a:lnSpc>
                <a:spcPct val="80000"/>
              </a:lnSpc>
            </a:pPr>
            <a:r>
              <a:rPr lang="en-US" sz="2400" dirty="0">
                <a:latin typeface="Arial" charset="0"/>
                <a:ea typeface="ＭＳ Ｐゴシック" charset="0"/>
              </a:rPr>
              <a:t>draft-ietf-trill-rbridge-options-</a:t>
            </a:r>
            <a:r>
              <a:rPr lang="en-US" sz="2400" dirty="0" smtClean="0">
                <a:latin typeface="Arial" charset="0"/>
                <a:ea typeface="ＭＳ Ｐゴシック" charset="0"/>
              </a:rPr>
              <a:t>04.txt</a:t>
            </a:r>
            <a:endParaRPr lang="en-US" sz="2400" dirty="0">
              <a:latin typeface="Arial" charset="0"/>
              <a:ea typeface="ＭＳ Ｐゴシック" charset="0"/>
            </a:endParaRPr>
          </a:p>
          <a:p>
            <a:pPr lvl="1" eaLnBrk="1" hangingPunct="1">
              <a:lnSpc>
                <a:spcPct val="80000"/>
              </a:lnSpc>
            </a:pPr>
            <a:r>
              <a:rPr lang="en-US" sz="2400" dirty="0">
                <a:latin typeface="Arial" charset="0"/>
                <a:ea typeface="ＭＳ Ｐゴシック" charset="0"/>
              </a:rPr>
              <a:t>draft-eastlake-trill-rbridge-more-options-</a:t>
            </a:r>
            <a:r>
              <a:rPr lang="en-US" sz="2400" dirty="0" smtClean="0">
                <a:latin typeface="Arial" charset="0"/>
                <a:ea typeface="ＭＳ Ｐゴシック" charset="0"/>
              </a:rPr>
              <a:t>01.txt</a:t>
            </a:r>
            <a:endParaRPr lang="en-US" sz="2400" dirty="0">
              <a:latin typeface="Arial" charset="0"/>
              <a:ea typeface="ＭＳ Ｐゴシック" charset="0"/>
            </a:endParaRPr>
          </a:p>
          <a:p>
            <a:pPr lvl="1" eaLnBrk="1" hangingPunct="1">
              <a:lnSpc>
                <a:spcPct val="80000"/>
              </a:lnSpc>
            </a:pPr>
            <a:endParaRPr lang="en-US" sz="2400" dirty="0">
              <a:latin typeface="Arial" charset="0"/>
              <a:ea typeface="ＭＳ Ｐゴシック" charset="0"/>
            </a:endParaRPr>
          </a:p>
          <a:p>
            <a:pPr eaLnBrk="1" hangingPunct="1">
              <a:lnSpc>
                <a:spcPct val="80000"/>
              </a:lnSpc>
            </a:pPr>
            <a:r>
              <a:rPr lang="en-US" sz="2800" dirty="0">
                <a:latin typeface="Arial" charset="0"/>
                <a:ea typeface="ＭＳ Ｐゴシック" charset="0"/>
                <a:cs typeface="ＭＳ Ｐゴシック" charset="0"/>
              </a:rPr>
              <a:t>VLAN Mapping</a:t>
            </a:r>
          </a:p>
          <a:p>
            <a:pPr lvl="1" eaLnBrk="1" hangingPunct="1">
              <a:lnSpc>
                <a:spcPct val="80000"/>
              </a:lnSpc>
            </a:pPr>
            <a:r>
              <a:rPr lang="en-US" sz="2400" dirty="0">
                <a:latin typeface="Arial" charset="0"/>
                <a:ea typeface="ＭＳ Ｐゴシック" charset="0"/>
              </a:rPr>
              <a:t>draft-ietf-trill-rbridge-vlan-mapping-</a:t>
            </a:r>
            <a:r>
              <a:rPr lang="en-US" sz="2400" dirty="0" smtClean="0">
                <a:latin typeface="Arial" charset="0"/>
                <a:ea typeface="ＭＳ Ｐゴシック" charset="0"/>
              </a:rPr>
              <a:t>05.txt</a:t>
            </a:r>
            <a:endParaRPr lang="en-US" sz="2400" dirty="0">
              <a:latin typeface="Arial" charset="0"/>
              <a:ea typeface="ＭＳ Ｐゴシック" charset="0"/>
            </a:endParaRPr>
          </a:p>
          <a:p>
            <a:pPr lvl="1" eaLnBrk="1" hangingPunct="1">
              <a:lnSpc>
                <a:spcPct val="80000"/>
              </a:lnSpc>
            </a:pPr>
            <a:endParaRPr lang="en-US" sz="1800" dirty="0">
              <a:latin typeface="Arial" charset="0"/>
              <a:ea typeface="ＭＳ Ｐゴシック" charset="0"/>
            </a:endParaRPr>
          </a:p>
        </p:txBody>
      </p:sp>
      <p:sp>
        <p:nvSpPr>
          <p:cNvPr id="27651"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July 2011</a:t>
            </a:r>
          </a:p>
        </p:txBody>
      </p:sp>
      <p:sp>
        <p:nvSpPr>
          <p:cNvPr id="2765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765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F8B1A29-5243-3C47-86AF-05622838DF3B}" type="slidenum">
              <a:rPr lang="en-US" sz="1400"/>
              <a:pPr eaLnBrk="1" hangingPunct="1"/>
              <a:t>9</a:t>
            </a:fld>
            <a:endParaRPr lang="en-US" sz="140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34446</TotalTime>
  <Words>1042</Words>
  <Application>Microsoft Macintosh PowerPoint</Application>
  <PresentationFormat>On-screen Show (4:3)</PresentationFormat>
  <Paragraphs>156</Paragraphs>
  <Slides>11</Slides>
  <Notes>5</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Default Design</vt:lpstr>
      <vt:lpstr>TRILL Working Group</vt:lpstr>
      <vt:lpstr>Note Well !</vt:lpstr>
      <vt:lpstr>Agenda</vt:lpstr>
      <vt:lpstr>New Goals and Milestones</vt:lpstr>
      <vt:lpstr>Goals and Milestones (cont.)</vt:lpstr>
      <vt:lpstr>Goals and Milestones (cont.)</vt:lpstr>
      <vt:lpstr>Document Status</vt:lpstr>
      <vt:lpstr>Document Status</vt:lpstr>
      <vt:lpstr>Document Status (cont.)</vt:lpstr>
      <vt:lpstr>IPR Disclosures</vt:lpstr>
      <vt:lpstr>TRILL Base Protocol Non-IETF Code Points</vt:lpstr>
    </vt:vector>
  </TitlesOfParts>
  <Company>Motorola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TRILL Working Group</dc:title>
  <dc:creator>Donald E. Eastlake 3rd</dc:creator>
  <cp:lastModifiedBy>Donald Eastlake III</cp:lastModifiedBy>
  <cp:revision>166</cp:revision>
  <cp:lastPrinted>2011-03-24T12:19:19Z</cp:lastPrinted>
  <dcterms:created xsi:type="dcterms:W3CDTF">2010-11-07T11:16:22Z</dcterms:created>
  <dcterms:modified xsi:type="dcterms:W3CDTF">2011-07-24T18:45:36Z</dcterms:modified>
</cp:coreProperties>
</file>