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78" r:id="rId9"/>
    <p:sldId id="270" r:id="rId10"/>
    <p:sldId id="271" r:id="rId11"/>
    <p:sldId id="273" r:id="rId12"/>
    <p:sldId id="274" r:id="rId13"/>
    <p:sldId id="272" r:id="rId14"/>
    <p:sldId id="275" r:id="rId15"/>
    <p:sldId id="266" r:id="rId16"/>
    <p:sldId id="276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E3C4E-6E63-7943-ABC3-61724AD0F2D2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18912-1C83-2541-827B-08035C3F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180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04869-C94A-3B4E-BD0F-81B8EAD8B88D}" type="datetimeFigureOut">
              <a:rPr lang="en-US" smtClean="0"/>
              <a:t>7/27/11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B0D16-29EB-D44A-A3CE-D4F68DC48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673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87575-642C-504A-85EE-79550EB4B7DC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F81E-E2B8-ED4E-A430-A8DD2ECE8476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BA6C-D427-1D49-B912-E5145B801E7F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718D7-1FFC-124A-B541-0A18676EA3B5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4AE02-1F37-BB4B-89D9-7D97EAF12862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49BB1-A825-294B-BC34-EE992B530406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3E11-DE43-9548-9019-5B9BE2E85FA0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7432-6D9B-5E49-9F7B-1336FE5166D4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85625-D946-6940-8164-35620208CECD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A9B-ACA6-564D-BE54-3A67C8D325EA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382AE-6089-5A4E-90DD-49A3C55034CA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966CA-62B7-9C4E-9EDE-88452AEA1E94}" type="datetime1">
              <a:rPr lang="en-US" smtClean="0"/>
              <a:t>7/27/11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C9865-983C-40BE-BC12-3A85A1B615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P2P Application Classes and the IETF</a:t>
            </a:r>
            <a:br>
              <a:rPr lang="en-US" dirty="0" smtClean="0"/>
            </a:br>
            <a:r>
              <a:rPr lang="en-US" sz="3600" dirty="0" smtClean="0"/>
              <a:t>What do we have? : What are we missing?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David Bryan</a:t>
            </a:r>
          </a:p>
          <a:p>
            <a:pPr>
              <a:lnSpc>
                <a:spcPct val="60000"/>
              </a:lnSpc>
            </a:pPr>
            <a:r>
              <a:rPr lang="en-US" sz="2600" dirty="0" smtClean="0"/>
              <a:t>P2PSIP WG co-chair</a:t>
            </a:r>
          </a:p>
          <a:p>
            <a:pPr>
              <a:lnSpc>
                <a:spcPct val="60000"/>
              </a:lnSpc>
            </a:pPr>
            <a:r>
              <a:rPr lang="en-US" sz="2600" dirty="0" smtClean="0"/>
              <a:t>Polycom</a:t>
            </a:r>
          </a:p>
          <a:p>
            <a:r>
              <a:rPr lang="en-US" sz="2600" dirty="0" smtClean="0"/>
              <a:t>July 28, 2011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Forming/Maintaining an Overlay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RELOAD in P2PSIP</a:t>
            </a:r>
          </a:p>
          <a:p>
            <a:pPr lvl="1"/>
            <a:r>
              <a:rPr lang="en-US" dirty="0" smtClean="0"/>
              <a:t>Designed generically, targeting DHTs</a:t>
            </a:r>
          </a:p>
          <a:p>
            <a:pPr lvl="2"/>
            <a:r>
              <a:rPr lang="en-US" dirty="0" smtClean="0"/>
              <a:t>Modularity of DHTs considered, pluggable</a:t>
            </a:r>
          </a:p>
          <a:p>
            <a:pPr lvl="2"/>
            <a:r>
              <a:rPr lang="en-US" dirty="0" smtClean="0"/>
              <a:t>Standardized mechanism for exchanging messages</a:t>
            </a:r>
          </a:p>
          <a:p>
            <a:pPr lvl="1"/>
            <a:r>
              <a:rPr lang="en-US" dirty="0" smtClean="0"/>
              <a:t>Attempted to support unstructured overlays in design</a:t>
            </a:r>
          </a:p>
          <a:p>
            <a:pPr lvl="2"/>
            <a:r>
              <a:rPr lang="en-US" dirty="0" smtClean="0"/>
              <a:t>To date, has not been tried</a:t>
            </a:r>
          </a:p>
          <a:p>
            <a:r>
              <a:rPr lang="en-US" dirty="0" smtClean="0"/>
              <a:t>PPSP Peer Protocol proposals</a:t>
            </a:r>
          </a:p>
          <a:p>
            <a:pPr lvl="1"/>
            <a:r>
              <a:rPr lang="en-US" dirty="0" smtClean="0"/>
              <a:t>WG looking at connecting peers for streaming</a:t>
            </a:r>
          </a:p>
          <a:p>
            <a:pPr lvl="1"/>
            <a:r>
              <a:rPr lang="en-US" dirty="0" smtClean="0"/>
              <a:t>May use RELOAD, may build a new (lighter?) protocol</a:t>
            </a:r>
          </a:p>
          <a:p>
            <a:pPr lvl="2"/>
            <a:r>
              <a:rPr lang="en-US" dirty="0" smtClean="0"/>
              <a:t>May also only cover information exchanged (not address organization of the peers themselves)</a:t>
            </a:r>
          </a:p>
          <a:p>
            <a:pPr lvl="2"/>
            <a:r>
              <a:rPr lang="en-US" dirty="0" smtClean="0"/>
              <a:t>WG still debating direction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Task: Search (Peer and Data Location)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Again, cross-application need to locate peers</a:t>
            </a:r>
          </a:p>
          <a:p>
            <a:r>
              <a:rPr lang="en-US" dirty="0" smtClean="0"/>
              <a:t>Method can have large impact on network (flood)</a:t>
            </a:r>
          </a:p>
          <a:p>
            <a:r>
              <a:rPr lang="en-US" dirty="0" smtClean="0"/>
              <a:t>Locating using DHT (structured search)</a:t>
            </a:r>
          </a:p>
          <a:p>
            <a:pPr lvl="1"/>
            <a:r>
              <a:rPr lang="en-US" dirty="0" smtClean="0"/>
              <a:t>RELOAD supports DHT hash-based search</a:t>
            </a:r>
          </a:p>
          <a:p>
            <a:pPr lvl="1"/>
            <a:r>
              <a:rPr lang="en-US" dirty="0" smtClean="0"/>
              <a:t>No explicit support for other forms of search</a:t>
            </a:r>
          </a:p>
          <a:p>
            <a:r>
              <a:rPr lang="en-US" dirty="0" smtClean="0"/>
              <a:t>Central index server / learn from peers</a:t>
            </a:r>
          </a:p>
          <a:p>
            <a:pPr lvl="1"/>
            <a:r>
              <a:rPr lang="en-US" dirty="0" smtClean="0"/>
              <a:t>PPSP is considering a tracker/index server protocol to locate peers</a:t>
            </a:r>
          </a:p>
          <a:p>
            <a:r>
              <a:rPr lang="en-US" dirty="0" smtClean="0"/>
              <a:t>Unstructured search</a:t>
            </a:r>
          </a:p>
          <a:p>
            <a:pPr lvl="1"/>
            <a:r>
              <a:rPr lang="en-US" dirty="0" smtClean="0"/>
              <a:t>PPSP also considering allowing peers to learn from other peers in peer protocol</a:t>
            </a:r>
          </a:p>
          <a:p>
            <a:r>
              <a:rPr lang="en-US" dirty="0" smtClean="0"/>
              <a:t>Again, PPSP work is early – unclear how modular or what will actually be work items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Task: Exchanging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Most significant implications for transport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any apps applications use naïve (or harmful) mechanisms today (i.e. many simultaneous HTTP streams)</a:t>
            </a:r>
          </a:p>
          <a:p>
            <a:r>
              <a:rPr lang="en-US" sz="2400" dirty="0" smtClean="0"/>
              <a:t>Efforts in IETF to address this:</a:t>
            </a:r>
          </a:p>
          <a:p>
            <a:pPr marL="635000" lvl="1" indent="-230188"/>
            <a:r>
              <a:rPr lang="en-US" sz="2000" dirty="0" smtClean="0"/>
              <a:t>LEDBAT: provide efficient data exchange without adding delay</a:t>
            </a:r>
          </a:p>
          <a:p>
            <a:pPr marL="635000" lvl="1" indent="-230188"/>
            <a:r>
              <a:rPr lang="en-US" sz="2000" dirty="0" smtClean="0"/>
              <a:t>DECADE: provide generic in-network storage to minimize last-mile traffic</a:t>
            </a:r>
          </a:p>
          <a:p>
            <a:pPr marL="635000" lvl="1" indent="-230188"/>
            <a:r>
              <a:rPr lang="en-US" sz="2000" dirty="0" smtClean="0"/>
              <a:t>ALTO: Locate optimal peers/hosts to obtain data from candidates</a:t>
            </a:r>
          </a:p>
          <a:p>
            <a:r>
              <a:rPr lang="en-US" sz="2400" dirty="0" smtClean="0"/>
              <a:t>Need to identify which mechanism/protocols are appropriate for applications to transfer data</a:t>
            </a:r>
          </a:p>
          <a:p>
            <a:pPr marL="635000" lvl="1" indent="-231775"/>
            <a:r>
              <a:rPr lang="en-US" sz="2000" dirty="0" smtClean="0"/>
              <a:t>DECADE currently plans to consider existing mechanisms</a:t>
            </a:r>
          </a:p>
          <a:p>
            <a:pPr marL="635000" lvl="1" indent="-231775"/>
            <a:r>
              <a:rPr lang="en-US" sz="2000" dirty="0" smtClean="0"/>
              <a:t>Can that effort be used generically? </a:t>
            </a:r>
          </a:p>
          <a:p>
            <a:pPr marL="635000" lvl="1" indent="-231775"/>
            <a:r>
              <a:rPr lang="en-US" sz="2000" dirty="0" smtClean="0"/>
              <a:t>Should the IETF provide guidance based on transfer patterns?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Task: Identity, Reputation and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Strong need to identify peers, verify identity, decide who to trust, and secure connections</a:t>
            </a:r>
          </a:p>
          <a:p>
            <a:r>
              <a:rPr lang="en-US" dirty="0" smtClean="0"/>
              <a:t>Some specific P2P work in IETF</a:t>
            </a:r>
          </a:p>
          <a:p>
            <a:pPr lvl="1"/>
            <a:r>
              <a:rPr lang="en-US" dirty="0" smtClean="0"/>
              <a:t>RELOAD (P2PSIP): provide a centrally-issued certificate identity system for overlays</a:t>
            </a:r>
          </a:p>
          <a:p>
            <a:pPr lvl="1"/>
            <a:r>
              <a:rPr lang="en-US" dirty="0" smtClean="0"/>
              <a:t>DECADE: mechanism to centrally issue tokens used to authorize access to data in other locations</a:t>
            </a:r>
          </a:p>
          <a:p>
            <a:pPr lvl="1"/>
            <a:r>
              <a:rPr lang="en-US" dirty="0" smtClean="0"/>
              <a:t>ViPR group is working on a very specific identity problem (P2P proof of phone number ownership)</a:t>
            </a:r>
          </a:p>
          <a:p>
            <a:r>
              <a:rPr lang="en-US" dirty="0" smtClean="0"/>
              <a:t>To date, no IETF P2P-work on reputation</a:t>
            </a:r>
          </a:p>
          <a:p>
            <a:pPr lvl="1"/>
            <a:r>
              <a:rPr lang="en-US" dirty="0" smtClean="0"/>
              <a:t>Is there work in security area? New work to be done?</a:t>
            </a:r>
          </a:p>
          <a:p>
            <a:r>
              <a:rPr lang="en-US" dirty="0" smtClean="0"/>
              <a:t>Many non-P2P efforts of IETF applicable</a:t>
            </a:r>
          </a:p>
          <a:p>
            <a:pPr lvl="1"/>
            <a:r>
              <a:rPr lang="en-US" dirty="0" smtClean="0"/>
              <a:t>TLS etc.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Task: NAT Traversal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Today, P2P NAT traversal is generally either tunneling or uses IETF suite</a:t>
            </a:r>
          </a:p>
          <a:p>
            <a:r>
              <a:rPr lang="en-US" dirty="0" smtClean="0"/>
              <a:t>Work on this issue is being done in IETF, but not in P2P specific group</a:t>
            </a:r>
          </a:p>
          <a:p>
            <a:pPr lvl="1"/>
            <a:r>
              <a:rPr lang="en-US" dirty="0" smtClean="0"/>
              <a:t>Problem is exacerbated by, but not uniquely P2P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IETF missing?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Some “pieces” that we don’t currently have solutions for</a:t>
            </a:r>
          </a:p>
          <a:p>
            <a:pPr lvl="1"/>
            <a:r>
              <a:rPr lang="en-US" dirty="0" smtClean="0"/>
              <a:t>Places where work is underway that might be used for this (depending on what WG does)</a:t>
            </a:r>
          </a:p>
          <a:p>
            <a:r>
              <a:rPr lang="en-US" dirty="0" smtClean="0"/>
              <a:t>Clearly agreed upon mechanism to exchange data</a:t>
            </a:r>
            <a:r>
              <a:rPr lang="en-US" dirty="0"/>
              <a:t> </a:t>
            </a:r>
            <a:r>
              <a:rPr lang="en-US" dirty="0" smtClean="0"/>
              <a:t>between peers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DECADE planning to identify mechanism for their use</a:t>
            </a:r>
          </a:p>
          <a:p>
            <a:r>
              <a:rPr lang="en-US" dirty="0" smtClean="0"/>
              <a:t>Protocol for non-DHT peer structures </a:t>
            </a:r>
          </a:p>
          <a:p>
            <a:pPr lvl="1"/>
            <a:r>
              <a:rPr lang="en-US" dirty="0" smtClean="0"/>
              <a:t>Current work on PPSP Peer Protocol</a:t>
            </a:r>
            <a:r>
              <a:rPr lang="en-US" dirty="0"/>
              <a:t> </a:t>
            </a:r>
            <a:r>
              <a:rPr lang="en-US" dirty="0" smtClean="0"/>
              <a:t>might address this </a:t>
            </a:r>
          </a:p>
          <a:p>
            <a:r>
              <a:rPr lang="en-US" dirty="0" smtClean="0"/>
              <a:t>Protocol for central tracker/index server </a:t>
            </a:r>
          </a:p>
          <a:p>
            <a:pPr lvl="1"/>
            <a:r>
              <a:rPr lang="en-US" dirty="0" smtClean="0"/>
              <a:t>PPSP Tracker Protocol</a:t>
            </a:r>
            <a:r>
              <a:rPr lang="en-US" dirty="0"/>
              <a:t> </a:t>
            </a:r>
            <a:r>
              <a:rPr lang="en-US" dirty="0" smtClean="0"/>
              <a:t>looks likely to address this issue</a:t>
            </a:r>
          </a:p>
          <a:p>
            <a:r>
              <a:rPr lang="en-US" dirty="0" smtClean="0"/>
              <a:t>One-to-many transport issues (multicast systems for streaming video)</a:t>
            </a:r>
          </a:p>
          <a:p>
            <a:r>
              <a:rPr lang="en-US" dirty="0" smtClean="0"/>
              <a:t>More distributed identity solutions, reputation systems</a:t>
            </a:r>
          </a:p>
          <a:p>
            <a:pPr lvl="1"/>
            <a:r>
              <a:rPr lang="en-US" dirty="0" smtClean="0"/>
              <a:t>Some of this is still not well understood (research issues)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IETF is addressing many critical issues to P2P</a:t>
            </a:r>
          </a:p>
          <a:p>
            <a:r>
              <a:rPr lang="en-US" dirty="0" smtClean="0"/>
              <a:t>Transport related issues are very important in design of P2P protocols</a:t>
            </a:r>
          </a:p>
          <a:p>
            <a:r>
              <a:rPr lang="en-US" smtClean="0"/>
              <a:t>Still </a:t>
            </a:r>
            <a:r>
              <a:rPr lang="en-US" dirty="0" smtClean="0"/>
              <a:t>lots of work before one could make a complete P2P solution using IETF pieces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P2P is a set of techniques/implementation approach, not an application per-se</a:t>
            </a:r>
          </a:p>
          <a:p>
            <a:r>
              <a:rPr lang="en-US" dirty="0" smtClean="0"/>
              <a:t>Some work at IETF on generic P2P techniques, some on specific applications that happen to be P2P</a:t>
            </a:r>
          </a:p>
          <a:p>
            <a:r>
              <a:rPr lang="en-US" dirty="0" smtClean="0"/>
              <a:t>We are assembling a suite of protocols that can be used in P2P applications for more rapid development, better interoperability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58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Cover major classes of P2P applications</a:t>
            </a:r>
          </a:p>
          <a:p>
            <a:pPr lvl="1"/>
            <a:r>
              <a:rPr lang="en-US" dirty="0" smtClean="0"/>
              <a:t>History of them, big problems, how they touch the IETF</a:t>
            </a:r>
          </a:p>
          <a:p>
            <a:r>
              <a:rPr lang="en-US" dirty="0" smtClean="0"/>
              <a:t>What I mean here by “P2P”</a:t>
            </a:r>
          </a:p>
          <a:p>
            <a:pPr lvl="1"/>
            <a:r>
              <a:rPr lang="en-US" dirty="0" smtClean="0"/>
              <a:t>P2P isn’t new. Using the modern sense of the word</a:t>
            </a:r>
          </a:p>
          <a:p>
            <a:pPr lvl="2"/>
            <a:r>
              <a:rPr lang="en-US" dirty="0" smtClean="0"/>
              <a:t>P2P between clients, includes hybrid architectures</a:t>
            </a:r>
          </a:p>
          <a:p>
            <a:pPr lvl="1"/>
            <a:r>
              <a:rPr lang="en-US" dirty="0" smtClean="0"/>
              <a:t>Excluding early things like SMTP, BGP</a:t>
            </a:r>
          </a:p>
          <a:p>
            <a:r>
              <a:rPr lang="en-US" dirty="0" smtClean="0"/>
              <a:t>This is a very simplistic and incomplete view</a:t>
            </a:r>
          </a:p>
          <a:p>
            <a:pPr lvl="1"/>
            <a:r>
              <a:rPr lang="en-US" dirty="0" smtClean="0"/>
              <a:t>Many other P2P things out there, touching on major ones</a:t>
            </a:r>
          </a:p>
          <a:p>
            <a:r>
              <a:rPr lang="en-US" dirty="0" smtClean="0"/>
              <a:t>High level here – major common tasks of P2P apps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 major classes of applications</a:t>
            </a:r>
          </a:p>
          <a:p>
            <a:pPr lvl="1"/>
            <a:r>
              <a:rPr lang="en-US" dirty="0" smtClean="0"/>
              <a:t>Discussion of transport considerations of each</a:t>
            </a:r>
          </a:p>
          <a:p>
            <a:r>
              <a:rPr lang="en-US" dirty="0" smtClean="0"/>
              <a:t>What are the major “tasks” P2P applications perform, and which application classes use each?</a:t>
            </a:r>
          </a:p>
          <a:p>
            <a:pPr lvl="1"/>
            <a:r>
              <a:rPr lang="en-US" dirty="0" smtClean="0"/>
              <a:t>Where do we have an existing IETF protocol for each task?</a:t>
            </a:r>
          </a:p>
          <a:p>
            <a:pPr lvl="1"/>
            <a:r>
              <a:rPr lang="en-US" dirty="0" smtClean="0"/>
              <a:t>Where is work going on that </a:t>
            </a:r>
            <a:r>
              <a:rPr lang="en-US" b="1" i="1" dirty="0" smtClean="0"/>
              <a:t>could</a:t>
            </a:r>
            <a:r>
              <a:rPr lang="en-US" dirty="0" smtClean="0"/>
              <a:t> address the task?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89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File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This was where the “new” P2P got started</a:t>
            </a:r>
          </a:p>
          <a:p>
            <a:pPr lvl="1"/>
            <a:r>
              <a:rPr lang="en-US" dirty="0" smtClean="0"/>
              <a:t>Napster, Kazaa, Gnutella, etc.</a:t>
            </a:r>
          </a:p>
          <a:p>
            <a:r>
              <a:rPr lang="en-US" dirty="0" smtClean="0"/>
              <a:t>Have been a variety of approaches</a:t>
            </a:r>
          </a:p>
          <a:p>
            <a:pPr lvl="1"/>
            <a:r>
              <a:rPr lang="en-US" dirty="0" smtClean="0"/>
              <a:t>(semi)-central server, direct data exchange</a:t>
            </a:r>
          </a:p>
          <a:p>
            <a:pPr lvl="2"/>
            <a:r>
              <a:rPr lang="en-US" dirty="0" smtClean="0"/>
              <a:t>Napster (index server), BitTorrent (tracker)</a:t>
            </a:r>
          </a:p>
          <a:p>
            <a:pPr lvl="1"/>
            <a:r>
              <a:rPr lang="en-US" dirty="0" smtClean="0"/>
              <a:t>Fully decentralized, flood based</a:t>
            </a:r>
          </a:p>
          <a:p>
            <a:pPr lvl="2"/>
            <a:r>
              <a:rPr lang="en-US" dirty="0" smtClean="0"/>
              <a:t>Gnutella</a:t>
            </a:r>
          </a:p>
          <a:p>
            <a:pPr lvl="1"/>
            <a:r>
              <a:rPr lang="en-US" dirty="0" smtClean="0"/>
              <a:t>Structured, DHT (Distributed Hash Table) based</a:t>
            </a:r>
          </a:p>
          <a:p>
            <a:pPr lvl="2"/>
            <a:r>
              <a:rPr lang="en-US" dirty="0" smtClean="0"/>
              <a:t>Not widely used in “commercial” file sharing</a:t>
            </a:r>
          </a:p>
          <a:p>
            <a:r>
              <a:rPr lang="en-US" dirty="0" smtClean="0"/>
              <a:t>Originally music, most volume now video. </a:t>
            </a:r>
            <a:r>
              <a:rPr lang="en-US" dirty="0"/>
              <a:t>M</a:t>
            </a:r>
            <a:r>
              <a:rPr lang="en-US" dirty="0" smtClean="0"/>
              <a:t>any uses</a:t>
            </a:r>
          </a:p>
          <a:p>
            <a:r>
              <a:rPr lang="en-US" dirty="0" smtClean="0"/>
              <a:t>Major transport considerations: large volumes of data between endpoints, often “odd” techniques to game transport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Streaming/P2PTV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fuzzy lines with file sharing</a:t>
            </a:r>
          </a:p>
          <a:p>
            <a:pPr lvl="1"/>
            <a:r>
              <a:rPr lang="en-US" dirty="0" smtClean="0"/>
              <a:t>Some P2P VoD works like file sharing (not real time)</a:t>
            </a:r>
          </a:p>
          <a:p>
            <a:pPr lvl="1"/>
            <a:r>
              <a:rPr lang="en-US" dirty="0" smtClean="0"/>
              <a:t>True streaming share live, real-time video</a:t>
            </a:r>
          </a:p>
          <a:p>
            <a:pPr lvl="1"/>
            <a:r>
              <a:rPr lang="en-US" dirty="0" smtClean="0"/>
              <a:t>Many services offer both</a:t>
            </a:r>
            <a:endParaRPr lang="en-US" dirty="0"/>
          </a:p>
          <a:p>
            <a:r>
              <a:rPr lang="en-US" dirty="0" smtClean="0"/>
              <a:t>PPLive, Octoshape, Joost (early)</a:t>
            </a:r>
          </a:p>
          <a:p>
            <a:r>
              <a:rPr lang="en-US" dirty="0" smtClean="0"/>
              <a:t>Major transport considerations: fairly tight real-time constraints, often many simultaneous participants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Skype</a:t>
            </a:r>
          </a:p>
          <a:p>
            <a:pPr lvl="1"/>
            <a:r>
              <a:rPr lang="en-US" dirty="0" smtClean="0"/>
              <a:t>Directly connects end users for voice, video</a:t>
            </a:r>
          </a:p>
          <a:p>
            <a:pPr lvl="1"/>
            <a:r>
              <a:rPr lang="en-US" dirty="0" smtClean="0"/>
              <a:t>Massive scale (170m users, 207b minutes)</a:t>
            </a:r>
          </a:p>
          <a:p>
            <a:r>
              <a:rPr lang="en-US" dirty="0" smtClean="0"/>
              <a:t>Cisco Intercompany Media Engine</a:t>
            </a:r>
          </a:p>
          <a:p>
            <a:pPr lvl="1"/>
            <a:r>
              <a:rPr lang="en-US" dirty="0" smtClean="0"/>
              <a:t>Uses a structured P2P approach to connect enterprises to complete calls </a:t>
            </a:r>
          </a:p>
          <a:p>
            <a:pPr lvl="1"/>
            <a:r>
              <a:rPr lang="en-US" dirty="0" smtClean="0"/>
              <a:t>Based on P2PSIP RELOAD and ViPR</a:t>
            </a:r>
            <a:r>
              <a:rPr lang="en-US" dirty="0"/>
              <a:t>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Major transport considerations: need for bi-directional media, very tight real-time constraints, relay considerations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P2P CDNs</a:t>
            </a:r>
          </a:p>
          <a:p>
            <a:pPr lvl="1"/>
            <a:r>
              <a:rPr lang="en-US" dirty="0" smtClean="0"/>
              <a:t>Either P2P is used in the back, or hybrid P2P and CDN (Pando)</a:t>
            </a:r>
          </a:p>
          <a:p>
            <a:r>
              <a:rPr lang="en-US" dirty="0" smtClean="0"/>
              <a:t>P2P “money”</a:t>
            </a:r>
          </a:p>
          <a:p>
            <a:pPr lvl="1"/>
            <a:r>
              <a:rPr lang="en-US" dirty="0" smtClean="0"/>
              <a:t>BitCoin is a decentralized currency</a:t>
            </a:r>
          </a:p>
          <a:p>
            <a:pPr lvl="2"/>
            <a:r>
              <a:rPr lang="en-US" dirty="0" smtClean="0"/>
              <a:t>Interesting aspects are primarily crpyto/computational (proof-of-work), not networking</a:t>
            </a:r>
          </a:p>
          <a:p>
            <a:pPr lvl="2"/>
            <a:r>
              <a:rPr lang="en-US" dirty="0" smtClean="0"/>
              <a:t>Clients do connect with a P2P structure to authenticate coins and exchange information</a:t>
            </a:r>
          </a:p>
          <a:p>
            <a:r>
              <a:rPr lang="en-US" dirty="0" smtClean="0"/>
              <a:t>P2P DNS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IETF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are some common P2P functions (“tasks”), and where/are these addressed in the IETF?</a:t>
            </a:r>
          </a:p>
          <a:p>
            <a:pPr lvl="1"/>
            <a:r>
              <a:rPr lang="en-US" dirty="0" smtClean="0"/>
              <a:t>Broader uses for the application-specific P2P groups (PPSP, P2PSIP) products</a:t>
            </a:r>
          </a:p>
          <a:p>
            <a:pPr lvl="1"/>
            <a:r>
              <a:rPr lang="en-US" dirty="0" smtClean="0"/>
              <a:t>Applicability of the generic P2P groups (ALTO, DECADE, LEDBAT)</a:t>
            </a:r>
          </a:p>
          <a:p>
            <a:pPr lvl="1"/>
            <a:r>
              <a:rPr lang="en-US" dirty="0" smtClean="0"/>
              <a:t>Non-P2P protocols that are being reused</a:t>
            </a:r>
          </a:p>
          <a:p>
            <a:pPr lvl="1"/>
            <a:r>
              <a:rPr lang="en-US" dirty="0" smtClean="0"/>
              <a:t>Future work that might be applicable (if WGs go that way)</a:t>
            </a:r>
          </a:p>
          <a:p>
            <a:r>
              <a:rPr lang="en-US" dirty="0"/>
              <a:t>How do the </a:t>
            </a:r>
            <a:r>
              <a:rPr lang="en-US" dirty="0" smtClean="0"/>
              <a:t>tasks and IETF P2P efforts (mostly </a:t>
            </a:r>
            <a:r>
              <a:rPr lang="en-US" dirty="0"/>
              <a:t>now in TSV) </a:t>
            </a:r>
            <a:r>
              <a:rPr lang="en-US" dirty="0" smtClean="0"/>
              <a:t>touch these </a:t>
            </a:r>
            <a:r>
              <a:rPr lang="en-US" dirty="0"/>
              <a:t>application classes?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26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Task: Forming/Maintaining an Overlay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Overlay structures actually differ quite a bit</a:t>
            </a:r>
          </a:p>
          <a:p>
            <a:pPr lvl="1"/>
            <a:r>
              <a:rPr lang="en-US" dirty="0" smtClean="0"/>
              <a:t>DHTs</a:t>
            </a:r>
          </a:p>
          <a:p>
            <a:pPr lvl="1"/>
            <a:r>
              <a:rPr lang="en-US" dirty="0" smtClean="0"/>
              <a:t>Broadcast Tree</a:t>
            </a:r>
          </a:p>
          <a:p>
            <a:pPr lvl="1"/>
            <a:r>
              <a:rPr lang="en-US" dirty="0" smtClean="0"/>
              <a:t>Unstructured meshes, etc.</a:t>
            </a:r>
          </a:p>
          <a:p>
            <a:r>
              <a:rPr lang="en-US" dirty="0" smtClean="0"/>
              <a:t>Common to all apps is a need to learn about and exchange information about other peers</a:t>
            </a:r>
          </a:p>
          <a:p>
            <a:r>
              <a:rPr lang="en-US" dirty="0" smtClean="0"/>
              <a:t>Today’s situation</a:t>
            </a:r>
          </a:p>
          <a:p>
            <a:pPr lvl="1"/>
            <a:r>
              <a:rPr lang="en-US" dirty="0" smtClean="0"/>
              <a:t>Applications use many different structures</a:t>
            </a:r>
          </a:p>
          <a:p>
            <a:pPr lvl="1"/>
            <a:r>
              <a:rPr lang="en-US" dirty="0" smtClean="0"/>
              <a:t>Most use proprietary on-the-wire encoding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9865-983C-40BE-BC12-3A85A1B6150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1247</Words>
  <Application>Microsoft Macintosh PowerPoint</Application>
  <PresentationFormat>On-screen Show (4:3)</PresentationFormat>
  <Paragraphs>156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P2P Application Classes and the IETF What do we have? : What are we missing?</vt:lpstr>
      <vt:lpstr>Introduction</vt:lpstr>
      <vt:lpstr>Outline</vt:lpstr>
      <vt:lpstr>File Sharing</vt:lpstr>
      <vt:lpstr>Video Streaming/P2PTV</vt:lpstr>
      <vt:lpstr>Communications</vt:lpstr>
      <vt:lpstr>Other Applications</vt:lpstr>
      <vt:lpstr>IETF Efforts</vt:lpstr>
      <vt:lpstr>Task: Forming/Maintaining an Overlay</vt:lpstr>
      <vt:lpstr>Forming/Maintaining an Overlay</vt:lpstr>
      <vt:lpstr>Task: Search (Peer and Data Location)</vt:lpstr>
      <vt:lpstr>Task: Exchanging Data</vt:lpstr>
      <vt:lpstr>Task: Identity, Reputation and Security</vt:lpstr>
      <vt:lpstr>Task: NAT Traversal</vt:lpstr>
      <vt:lpstr>What is the IETF missing?</vt:lpstr>
      <vt:lpstr>Conclusion</vt:lpstr>
      <vt:lpstr>Conclusion</vt:lpstr>
    </vt:vector>
  </TitlesOfParts>
  <Company>Polycom,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Polycom</dc:creator>
  <cp:lastModifiedBy>David Bryan</cp:lastModifiedBy>
  <cp:revision>41</cp:revision>
  <dcterms:created xsi:type="dcterms:W3CDTF">2011-07-22T18:12:10Z</dcterms:created>
  <dcterms:modified xsi:type="dcterms:W3CDTF">2011-07-27T21:43:59Z</dcterms:modified>
</cp:coreProperties>
</file>