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9"/>
  </p:notesMasterIdLst>
  <p:sldIdLst>
    <p:sldId id="313" r:id="rId2"/>
    <p:sldId id="331" r:id="rId3"/>
    <p:sldId id="335" r:id="rId4"/>
    <p:sldId id="338" r:id="rId5"/>
    <p:sldId id="337" r:id="rId6"/>
    <p:sldId id="333" r:id="rId7"/>
    <p:sldId id="33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61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18EC2387-C770-4EA4-BB56-82AA0CC6F4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EC2387-C770-4EA4-BB56-82AA0CC6F44F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5EA5B-F727-4BB7-BD06-C758EF0B2EE1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53F51-FD8B-4EB5-9AED-D1F5F1D36B50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E96B-40C0-4154-AA51-7B6741864D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D5596-3E51-4DB0-A3A2-2DA839F7BB0B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F31C-E33E-4D0C-B6E2-B29C7EDCD2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86AE8-BA87-49BD-826B-044B585F0A7B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789E-BC2E-4810-AA66-CD71470FDE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83BD-470A-4FDE-9E35-0AF6BB62621F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17B69-E28D-4881-A2B5-D085557AB2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60515-0B34-45CC-851C-278D47363B47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725AA-3067-43C4-9335-87165402EC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03738-1EC9-4483-B964-ED6FA827E822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8CBF9-D8BD-4B23-AD4F-A6BFA1C9E9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0DC36-5BD6-445B-8DB6-C53C89EF0B9C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C51FA-C901-48FA-8397-3013EDA6E3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14CB4-041F-4939-BE0F-6CFD7B6365E8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FDFF1-67D0-4FA8-B418-E165B2A8DE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D887A-593E-4F43-93E6-3C0B5DF1FDD9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20239-5E00-443F-97AB-6166DDDFC9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1EA1-303B-4F39-B413-1BA453230288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A20A0-2CFC-4117-8B39-28819895BC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48C19-F7ED-45F8-A71F-BB39BA86EAC7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CAB30-763F-4993-B24C-60AA6C4C7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2B1E2-E70A-4F21-8C70-7DB5B0FB81E2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8CD81-87F2-4694-8C5A-6133A3D21C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116BA-8457-4984-A4A7-FB959F8F0640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EC891-584F-478F-8003-5654675E2F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fld id="{C8859A1B-70C9-4CD5-B9BB-13AD226B9805}" type="datetime1">
              <a:rPr lang="en-US"/>
              <a:pPr>
                <a:defRPr/>
              </a:pPr>
              <a:t>7/14/2011</a:t>
            </a:fld>
            <a:endParaRPr lang="en-US" altLang="zh-CN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fld id="{03DD517B-3949-401B-8B67-64E8DDA10E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MS PGothic" pitchFamily="34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66E045-9A89-477C-B75D-23CBE563DFCA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US" sz="3200" dirty="0" err="1" smtClean="0"/>
              <a:t>Behcet</a:t>
            </a:r>
            <a:r>
              <a:rPr lang="en-US" sz="3200" dirty="0" smtClean="0"/>
              <a:t> </a:t>
            </a:r>
            <a:r>
              <a:rPr lang="en-US" sz="3200" dirty="0" err="1" smtClean="0"/>
              <a:t>Sarikaya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GB" sz="3200" dirty="0" smtClean="0"/>
              <a:t>Frank </a:t>
            </a:r>
            <a:r>
              <a:rPr lang="en-GB" sz="3200" dirty="0" smtClean="0"/>
              <a:t>Xia</a:t>
            </a:r>
            <a:br>
              <a:rPr lang="en-GB" sz="3200" dirty="0" smtClean="0"/>
            </a:br>
            <a:r>
              <a:rPr lang="en-GB" sz="3200" dirty="0" smtClean="0"/>
              <a:t>Ted Lemon</a:t>
            </a:r>
            <a:r>
              <a:rPr lang="en-CA" altLang="zh-CN" sz="3200" dirty="0" smtClean="0">
                <a:ea typeface="宋体" pitchFamily="2" charset="-122"/>
              </a:rPr>
              <a:t/>
            </a:r>
            <a:br>
              <a:rPr lang="en-CA" altLang="zh-CN" sz="3200" dirty="0" smtClean="0">
                <a:ea typeface="宋体" pitchFamily="2" charset="-122"/>
              </a:rPr>
            </a:br>
            <a:r>
              <a:rPr lang="en-CA" altLang="zh-CN" sz="3200" dirty="0" smtClean="0">
                <a:ea typeface="宋体" pitchFamily="2" charset="-122"/>
              </a:rPr>
              <a:t>July  2011</a:t>
            </a:r>
            <a:r>
              <a:rPr lang="en-CA" altLang="zh-CN" sz="3200" dirty="0" smtClean="0">
                <a:ea typeface="宋体" pitchFamily="2" charset="-122"/>
              </a:rPr>
              <a:t/>
            </a:r>
            <a:br>
              <a:rPr lang="en-CA" altLang="zh-CN" sz="3200" dirty="0" smtClean="0">
                <a:ea typeface="宋体" pitchFamily="2" charset="-122"/>
              </a:rPr>
            </a:br>
            <a:endParaRPr lang="en-US" altLang="zh-CN" sz="3200" dirty="0" smtClean="0">
              <a:ea typeface="宋体" pitchFamily="2" charset="-122"/>
            </a:endParaRPr>
          </a:p>
        </p:txBody>
      </p:sp>
      <p:sp>
        <p:nvSpPr>
          <p:cNvPr id="3076" name="DtsShapeName" descr="C4750CDB1B@753@9@@8C6@C85GEGG@720968AL96D@PY35403[!!!!!BIHO@]y35403!!!!!!!!!!1110G2B369G71110G2B369G71!!!!!!!!!!!!!!!!!!!!!!!!!!!!!!!!!!!!!!!!!!!!!!!!!!!!869;e86@&gt;\R62745!!!!!!BIHO@]R62745!!!11111111110G2BC705D2LnchmhuxRnguvhsd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Y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1 h 21600"/>
              <a:gd name="T6" fmla="*/ 1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altLang="zh-CN" sz="4000" dirty="0" smtClean="0"/>
              <a:t>DHCPv6 </a:t>
            </a:r>
            <a:r>
              <a:rPr lang="en-US" altLang="zh-CN" sz="4000" dirty="0"/>
              <a:t>Prefix Delegation </a:t>
            </a:r>
            <a:r>
              <a:rPr lang="en-US" altLang="zh-CN" sz="4000" dirty="0" smtClean="0"/>
              <a:t>as IPv6 Migration Tool in </a:t>
            </a:r>
            <a:r>
              <a:rPr lang="en-US" altLang="zh-CN" sz="4000" dirty="0"/>
              <a:t>Mobile Networks</a:t>
            </a: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/>
            </a:r>
            <a:b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</a:b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>IETF </a:t>
            </a:r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81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152400" y="63246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tools.ietf.org/id/draft-sarikaya-v6ops-prefix-delegation-07.txt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928AA-C98F-4E15-946B-BE78B1FD0C97}" type="slidenum">
              <a:rPr lang="en-US" altLang="zh-CN" smtClean="0"/>
              <a:pPr/>
              <a:t>2</a:t>
            </a:fld>
            <a:endParaRPr lang="en-US" altLang="zh-CN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GB" dirty="0" smtClean="0"/>
              <a:t>Changes from -</a:t>
            </a:r>
            <a:r>
              <a:rPr lang="en-GB" dirty="0" smtClean="0"/>
              <a:t>02</a:t>
            </a:r>
            <a:endParaRPr lang="en-US" sz="3000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95400"/>
            <a:ext cx="8229600" cy="5334000"/>
          </a:xfrm>
        </p:spPr>
        <p:txBody>
          <a:bodyPr/>
          <a:lstStyle/>
          <a:p>
            <a:pPr eaLnBrk="1" hangingPunct="1"/>
            <a:r>
              <a:rPr lang="en-US" sz="3400" dirty="0" smtClean="0"/>
              <a:t>Many changes based on comments received </a:t>
            </a:r>
          </a:p>
          <a:p>
            <a:pPr eaLnBrk="1" hangingPunct="1"/>
            <a:r>
              <a:rPr lang="en-US" sz="3400" dirty="0" smtClean="0"/>
              <a:t>From -06 to -07 in order to remove </a:t>
            </a:r>
            <a:r>
              <a:rPr lang="en-US" sz="3400" dirty="0" err="1" smtClean="0"/>
              <a:t>idnits</a:t>
            </a:r>
            <a:r>
              <a:rPr lang="en-US" sz="3400" dirty="0" smtClean="0"/>
              <a:t> (Fred asked)</a:t>
            </a:r>
            <a:endParaRPr lang="en-US" sz="3400" dirty="0" smtClean="0"/>
          </a:p>
          <a:p>
            <a:pPr eaLnBrk="1" hangingPunct="1"/>
            <a:r>
              <a:rPr lang="en-US" sz="3400" dirty="0" smtClean="0"/>
              <a:t>Problem Statement: IPv6 migration is leading to more IPv6 MNs in cellular network and DHCPv6 PD is needed to assign /64s automatically</a:t>
            </a:r>
          </a:p>
          <a:p>
            <a:pPr eaLnBrk="1" hangingPunct="1"/>
            <a:r>
              <a:rPr lang="en-US" sz="3400" dirty="0" smtClean="0"/>
              <a:t>Draft comes up with three architectures</a:t>
            </a:r>
            <a:endParaRPr lang="en-US" sz="3400" dirty="0" smtClean="0"/>
          </a:p>
          <a:p>
            <a:pPr eaLnBrk="1" hangingPunct="1"/>
            <a:endParaRPr lang="en-US" sz="3400" dirty="0" smtClean="0"/>
          </a:p>
          <a:p>
            <a:pPr eaLnBrk="1" hangingPunct="1"/>
            <a:endParaRPr lang="en-US" sz="3400" dirty="0" smtClean="0"/>
          </a:p>
          <a:p>
            <a:pPr eaLnBrk="1" hangingPunct="1"/>
            <a:endParaRPr lang="en-US" sz="3400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345BF8-4F7A-442C-8DCF-85092596FA3B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3338" y="246063"/>
            <a:ext cx="87868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4400" dirty="0" smtClean="0">
                <a:ea typeface="宋体" pitchFamily="2" charset="-122"/>
              </a:rPr>
              <a:t>DHCPv6 PD for SLAAC</a:t>
            </a:r>
            <a:endParaRPr lang="en-US" altLang="zh-CN" sz="4400" dirty="0">
              <a:ea typeface="宋体" pitchFamily="2" charset="-122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15900" y="1019174"/>
            <a:ext cx="32766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CA" altLang="zh-CN" sz="1900" dirty="0">
                <a:ea typeface="宋体" pitchFamily="2" charset="-122"/>
              </a:rPr>
              <a:t>AR is a </a:t>
            </a:r>
            <a:r>
              <a:rPr lang="en-US" altLang="zh-CN" sz="1900" dirty="0">
                <a:ea typeface="宋体" pitchFamily="2" charset="-122"/>
              </a:rPr>
              <a:t>DHCP Client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CA" sz="1900" dirty="0"/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>
                <a:ea typeface="宋体" pitchFamily="2" charset="-122"/>
              </a:rPr>
              <a:t>DHCP Relay function</a:t>
            </a:r>
            <a:r>
              <a:rPr lang="en-CA" sz="1900" dirty="0"/>
              <a:t> </a:t>
            </a:r>
            <a:r>
              <a:rPr lang="en-CA" altLang="zh-CN" sz="1900" dirty="0">
                <a:ea typeface="宋体" pitchFamily="2" charset="-122"/>
              </a:rPr>
              <a:t>is needed in AR when </a:t>
            </a:r>
            <a:r>
              <a:rPr lang="en-US" altLang="zh-CN" sz="1900" dirty="0">
                <a:ea typeface="宋体" pitchFamily="2" charset="-122"/>
              </a:rPr>
              <a:t>DHCP server is not   connected directly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altLang="zh-CN" sz="1900" dirty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>
                <a:ea typeface="宋体" pitchFamily="2" charset="-122"/>
              </a:rPr>
              <a:t>Prefixes are </a:t>
            </a:r>
            <a:r>
              <a:rPr lang="en-US" altLang="zh-CN" sz="1900" dirty="0" smtClean="0">
                <a:ea typeface="宋体" pitchFamily="2" charset="-122"/>
              </a:rPr>
              <a:t>delegated </a:t>
            </a:r>
            <a:r>
              <a:rPr lang="en-US" altLang="zh-CN" sz="1900" dirty="0">
                <a:ea typeface="宋体" pitchFamily="2" charset="-122"/>
              </a:rPr>
              <a:t>to AR through </a:t>
            </a:r>
            <a:r>
              <a:rPr lang="en-US" altLang="zh-CN" sz="1900" dirty="0" smtClean="0">
                <a:ea typeface="宋体" pitchFamily="2" charset="-122"/>
              </a:rPr>
              <a:t>IA_PD </a:t>
            </a:r>
            <a:r>
              <a:rPr lang="en-US" altLang="zh-CN" sz="1900" dirty="0">
                <a:ea typeface="宋体" pitchFamily="2" charset="-122"/>
              </a:rPr>
              <a:t>Option defined in     </a:t>
            </a:r>
            <a:r>
              <a:rPr lang="en-US" altLang="zh-CN" sz="1900" b="1" dirty="0">
                <a:ea typeface="宋体" pitchFamily="2" charset="-122"/>
              </a:rPr>
              <a:t>RFC 3633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smtClean="0">
                <a:ea typeface="宋体" pitchFamily="2" charset="-122"/>
              </a:rPr>
              <a:t>AR sends RA containing the prefix(</a:t>
            </a:r>
            <a:r>
              <a:rPr lang="en-US" altLang="zh-CN" sz="1900" dirty="0" err="1" smtClean="0">
                <a:ea typeface="宋体" pitchFamily="2" charset="-122"/>
              </a:rPr>
              <a:t>es</a:t>
            </a:r>
            <a:r>
              <a:rPr lang="en-US" altLang="zh-CN" sz="1900" dirty="0" smtClean="0">
                <a:ea typeface="宋体" pitchFamily="2" charset="-122"/>
              </a:rPr>
              <a:t>)</a:t>
            </a:r>
            <a:endParaRPr lang="en-US" altLang="zh-CN" sz="1900" dirty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>
                <a:ea typeface="宋体" pitchFamily="2" charset="-122"/>
              </a:rPr>
              <a:t>MN configures it’s address using </a:t>
            </a:r>
            <a:r>
              <a:rPr lang="en-US" altLang="zh-CN" sz="1900" dirty="0" smtClean="0">
                <a:ea typeface="宋体" pitchFamily="2" charset="-122"/>
              </a:rPr>
              <a:t>SLAAC</a:t>
            </a:r>
            <a:endParaRPr lang="en-US" altLang="zh-CN" sz="1900" dirty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altLang="zh-CN" sz="1900" dirty="0">
              <a:ea typeface="宋体" pitchFamily="2" charset="-122"/>
            </a:endParaRPr>
          </a:p>
        </p:txBody>
      </p:sp>
      <p:sp>
        <p:nvSpPr>
          <p:cNvPr id="5125" name="AutoShape 6"/>
          <p:cNvSpPr>
            <a:spLocks noChangeArrowheads="1"/>
          </p:cNvSpPr>
          <p:nvPr/>
        </p:nvSpPr>
        <p:spPr bwMode="auto">
          <a:xfrm>
            <a:off x="3124200" y="3505200"/>
            <a:ext cx="762000" cy="381000"/>
          </a:xfrm>
          <a:prstGeom prst="rightArrow">
            <a:avLst>
              <a:gd name="adj1" fmla="val 5000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143000"/>
            <a:ext cx="50958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DHCPv6 PD for </a:t>
            </a:r>
            <a:r>
              <a:rPr lang="en-US" dirty="0" err="1" smtClean="0"/>
              <a:t>Stateful</a:t>
            </a:r>
            <a:r>
              <a:rPr lang="en-US" dirty="0" smtClean="0"/>
              <a:t> Address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8CBF9-D8BD-4B23-AD4F-A6BFA1C9E94C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1000" y="1676400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err="1" smtClean="0">
                <a:ea typeface="宋体" pitchFamily="2" charset="-122"/>
              </a:rPr>
              <a:t>Stateful</a:t>
            </a:r>
            <a:r>
              <a:rPr lang="en-US" altLang="zh-CN" sz="1900" dirty="0" smtClean="0">
                <a:ea typeface="宋体" pitchFamily="2" charset="-122"/>
              </a:rPr>
              <a:t> address configuration requires a different architecture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smtClean="0">
                <a:ea typeface="宋体" pitchFamily="2" charset="-122"/>
              </a:rPr>
              <a:t>AR is DHCP server</a:t>
            </a:r>
            <a:endParaRPr lang="en-US" altLang="zh-CN" sz="1900" dirty="0" smtClean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smtClean="0">
                <a:ea typeface="宋体" pitchFamily="2" charset="-122"/>
              </a:rPr>
              <a:t>MN attach triggers DHCPv6 </a:t>
            </a:r>
            <a:r>
              <a:rPr lang="en-US" altLang="zh-CN" sz="1900" dirty="0" smtClean="0">
                <a:ea typeface="宋体" pitchFamily="2" charset="-122"/>
              </a:rPr>
              <a:t>PD (prefixes received in IA_PD)</a:t>
            </a:r>
            <a:endParaRPr lang="en-CA" sz="1900" dirty="0"/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smtClean="0">
                <a:ea typeface="宋体" pitchFamily="2" charset="-122"/>
              </a:rPr>
              <a:t>MN starts DHCP address request</a:t>
            </a:r>
            <a:endParaRPr lang="en-US" altLang="zh-CN" sz="1900" dirty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altLang="zh-CN" sz="1900" dirty="0" smtClean="0">
                <a:ea typeface="宋体" pitchFamily="2" charset="-122"/>
              </a:rPr>
              <a:t>Server </a:t>
            </a:r>
            <a:r>
              <a:rPr lang="en-US" altLang="zh-CN" sz="1900" dirty="0" smtClean="0">
                <a:ea typeface="宋体" pitchFamily="2" charset="-122"/>
              </a:rPr>
              <a:t>assigns address MN </a:t>
            </a:r>
            <a:r>
              <a:rPr lang="en-US" altLang="zh-CN" sz="1900" dirty="0">
                <a:ea typeface="宋体" pitchFamily="2" charset="-122"/>
              </a:rPr>
              <a:t>configures it’s address </a:t>
            </a:r>
            <a:r>
              <a:rPr lang="en-US" altLang="zh-CN" sz="1900" dirty="0" smtClean="0">
                <a:ea typeface="宋体" pitchFamily="2" charset="-122"/>
              </a:rPr>
              <a:t>received in IAADDR</a:t>
            </a:r>
            <a:endParaRPr lang="en-US" altLang="zh-CN" sz="1900" dirty="0">
              <a:ea typeface="宋体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altLang="zh-CN" sz="1900" dirty="0">
              <a:ea typeface="宋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1643" y="1752600"/>
            <a:ext cx="544995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MN as RR</a:t>
            </a:r>
            <a:endParaRPr lang="en-US" dirty="0" smtClean="0"/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MN may request /64s for additional connections</a:t>
            </a:r>
          </a:p>
          <a:p>
            <a:r>
              <a:rPr lang="en-US" dirty="0" smtClean="0"/>
              <a:t>MN is the requesting router (RR) and sends Solicit with IA_PD</a:t>
            </a:r>
          </a:p>
          <a:p>
            <a:r>
              <a:rPr lang="en-US" dirty="0" smtClean="0"/>
              <a:t>AR is the delegating router (DR) delegates /64s in Reply with IA_PD excluding the default connection</a:t>
            </a:r>
            <a:endParaRPr lang="en-US" dirty="0" smtClean="0"/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5A55D9-7B85-4174-8B5F-5006635F5FE7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5AB94E-C04C-4F6D-AD2B-58256E79011A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80010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Ready for WG adoption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GB" sz="3400" dirty="0" smtClean="0"/>
              <a:t>Intended status is </a:t>
            </a:r>
            <a:r>
              <a:rPr lang="en-GB" sz="3400" dirty="0" smtClean="0"/>
              <a:t>Informational</a:t>
            </a:r>
            <a:endParaRPr lang="en-GB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5F387A-6157-4177-B67C-BA8FD2E4F7A1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114675" y="2487613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2" rIns="91425" bIns="45712">
            <a:spAutoFit/>
          </a:bodyPr>
          <a:lstStyle/>
          <a:p>
            <a:pPr eaLnBrk="0" hangingPunct="0"/>
            <a:r>
              <a:rPr lang="en-US" altLang="zh-CN" sz="4700">
                <a:latin typeface="FrutigerNext LT Medium" pitchFamily="34" charset="0"/>
              </a:rPr>
              <a:t>Thank you</a:t>
            </a:r>
          </a:p>
          <a:p>
            <a:pPr eaLnBrk="0" hangingPunct="0"/>
            <a:endParaRPr lang="en-US" altLang="zh-CN" sz="4700">
              <a:latin typeface="FrutigerNext LT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4520</TotalTime>
  <Words>225</Words>
  <Application>Microsoft Office PowerPoint</Application>
  <PresentationFormat>On-screen Show (4:3)</PresentationFormat>
  <Paragraphs>42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IETF</vt:lpstr>
      <vt:lpstr>Behcet Sarikaya Frank Xia Ted Lemon July  2011 </vt:lpstr>
      <vt:lpstr>Changes from -02</vt:lpstr>
      <vt:lpstr>Slide 3</vt:lpstr>
      <vt:lpstr>DHCPv6 PD for Stateful Address Configuration</vt:lpstr>
      <vt:lpstr>MN as RR</vt:lpstr>
      <vt:lpstr>Next Steps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/>
  <cp:lastModifiedBy>SarikayaBehcet 73654</cp:lastModifiedBy>
  <cp:revision>429</cp:revision>
  <dcterms:created xsi:type="dcterms:W3CDTF">2004-08-03T02:41:14Z</dcterms:created>
  <dcterms:modified xsi:type="dcterms:W3CDTF">2011-07-14T20:27:12Z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1310657083</vt:lpwstr>
  </property>
</Properties>
</file>