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fld id="{A83587E7-3E09-5947-8B12-77110E4BC49C}" type="datetimeFigureOut">
              <a:rPr lang="en-US" smtClean="0"/>
              <a:t>7/25/11</a:t>
            </a:fld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Result of the World </a:t>
            </a:r>
            <a:r>
              <a:rPr lang="en-US" dirty="0"/>
              <a:t>IPv6 Day Call to Arms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Fred Baker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53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going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Referenced in planning for World IPv6 Day</a:t>
            </a:r>
          </a:p>
          <a:p>
            <a:pPr lvl="1"/>
            <a:r>
              <a:rPr lang="en-US" dirty="0" smtClean="0"/>
              <a:t>Original draft will </a:t>
            </a:r>
            <a:r>
              <a:rPr lang="en-US" smtClean="0"/>
              <a:t>be allowed to lapse</a:t>
            </a:r>
            <a:endParaRPr lang="en-US" dirty="0" smtClean="0"/>
          </a:p>
          <a:p>
            <a:r>
              <a:rPr lang="en-US" dirty="0" smtClean="0"/>
              <a:t>To be divided into</a:t>
            </a:r>
          </a:p>
          <a:p>
            <a:pPr lvl="1"/>
            <a:r>
              <a:rPr lang="en-US" dirty="0" smtClean="0"/>
              <a:t>Guidelines </a:t>
            </a:r>
            <a:r>
              <a:rPr lang="en-US" dirty="0"/>
              <a:t>about common causes of connectivity issues for end </a:t>
            </a:r>
            <a:r>
              <a:rPr lang="en-US" dirty="0" smtClean="0"/>
              <a:t>sites, </a:t>
            </a:r>
            <a:r>
              <a:rPr lang="en-US" dirty="0"/>
              <a:t>and </a:t>
            </a:r>
            <a:endParaRPr lang="en-US" dirty="0" smtClean="0"/>
          </a:p>
          <a:p>
            <a:pPr lvl="1"/>
            <a:r>
              <a:rPr lang="en-US" dirty="0" smtClean="0"/>
              <a:t>Measurement </a:t>
            </a:r>
            <a:r>
              <a:rPr lang="en-US" dirty="0"/>
              <a:t>of IPv6 </a:t>
            </a:r>
            <a:r>
              <a:rPr lang="en-US" dirty="0" smtClean="0"/>
              <a:t>brokenness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369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IETF.thmx</Template>
  <TotalTime>8</TotalTime>
  <Words>48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IETF</vt:lpstr>
      <vt:lpstr>Result of the World IPv6 Day Call to Arms</vt:lpstr>
      <vt:lpstr>Plan going forward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 of the World IPv6 Day Call to Arms</dc:title>
  <dc:creator>Fred Baker</dc:creator>
  <cp:lastModifiedBy>Fred Baker</cp:lastModifiedBy>
  <cp:revision>1</cp:revision>
  <dcterms:created xsi:type="dcterms:W3CDTF">2011-07-25T16:24:09Z</dcterms:created>
  <dcterms:modified xsi:type="dcterms:W3CDTF">2011-07-25T16:32:25Z</dcterms:modified>
</cp:coreProperties>
</file>