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2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9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1D8F5BC-7FC0-FA4D-BAF2-ECE22ED1D3EE}" type="datetimeFigureOut">
              <a:rPr lang="en-US" smtClean="0"/>
              <a:t>7/25/11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16F2070-CBAF-D646-8E9B-C7AC8090A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1D8F5BC-7FC0-FA4D-BAF2-ECE22ED1D3EE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16F2070-CBAF-D646-8E9B-C7AC8090A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1D8F5BC-7FC0-FA4D-BAF2-ECE22ED1D3EE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16F2070-CBAF-D646-8E9B-C7AC8090A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D8F5BC-7FC0-FA4D-BAF2-ECE22ED1D3EE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6F2070-CBAF-D646-8E9B-C7AC8090A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1D8F5BC-7FC0-FA4D-BAF2-ECE22ED1D3EE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16F2070-CBAF-D646-8E9B-C7AC8090A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1D8F5BC-7FC0-FA4D-BAF2-ECE22ED1D3EE}" type="datetimeFigureOut">
              <a:rPr lang="en-US" smtClean="0"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16F2070-CBAF-D646-8E9B-C7AC8090A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1D8F5BC-7FC0-FA4D-BAF2-ECE22ED1D3EE}" type="datetimeFigureOut">
              <a:rPr lang="en-US" smtClean="0"/>
              <a:t>7/25/11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16F2070-CBAF-D646-8E9B-C7AC8090A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1D8F5BC-7FC0-FA4D-BAF2-ECE22ED1D3EE}" type="datetimeFigureOut">
              <a:rPr lang="en-US" smtClean="0"/>
              <a:t>7/25/11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16F2070-CBAF-D646-8E9B-C7AC8090A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1D8F5BC-7FC0-FA4D-BAF2-ECE22ED1D3EE}" type="datetimeFigureOut">
              <a:rPr lang="en-US" smtClean="0"/>
              <a:t>7/25/11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16F2070-CBAF-D646-8E9B-C7AC8090A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1D8F5BC-7FC0-FA4D-BAF2-ECE22ED1D3EE}" type="datetimeFigureOut">
              <a:rPr lang="en-US" smtClean="0"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16F2070-CBAF-D646-8E9B-C7AC8090A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1D8F5BC-7FC0-FA4D-BAF2-ECE22ED1D3EE}" type="datetimeFigureOut">
              <a:rPr lang="en-US" smtClean="0"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16F2070-CBAF-D646-8E9B-C7AC8090A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fld id="{21D8F5BC-7FC0-FA4D-BAF2-ECE22ED1D3EE}" type="datetimeFigureOut">
              <a:rPr lang="en-US" smtClean="0"/>
              <a:t>7/25/11</a:t>
            </a:fld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dirty="0" smtClean="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fld id="{E16F2070-CBAF-D646-8E9B-C7AC8090AD18}" type="slidenum">
              <a:rPr lang="en-US" smtClean="0"/>
              <a:t>‹#›</a:t>
            </a:fld>
            <a:endParaRPr lang="en-US"/>
          </a:p>
        </p:txBody>
      </p:sp>
      <p:pic>
        <p:nvPicPr>
          <p:cNvPr id="1032" name="Picture 8" descr="ietf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IPv6 Operations</a:t>
            </a:r>
            <a:br>
              <a:rPr lang="en-US" dirty="0" smtClean="0"/>
            </a:br>
            <a:r>
              <a:rPr lang="en-US" dirty="0" smtClean="0"/>
              <a:t>IETF 81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619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319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08" y="2980026"/>
            <a:ext cx="7549624" cy="12954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Clearly, Security is top of mind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492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31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000" y="5562600"/>
            <a:ext cx="6650926" cy="1295400"/>
          </a:xfrm>
        </p:spPr>
        <p:txBody>
          <a:bodyPr/>
          <a:lstStyle/>
          <a:p>
            <a:r>
              <a:rPr lang="en-US" dirty="0" smtClean="0"/>
              <a:t>Initial NCP Deployment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432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_3182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5190957"/>
            <a:ext cx="4038600" cy="939968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Pioneer </a:t>
            </a:r>
            <a:r>
              <a:rPr lang="en-US" b="1" dirty="0" err="1" smtClean="0">
                <a:solidFill>
                  <a:schemeClr val="bg1"/>
                </a:solidFill>
              </a:rPr>
              <a:t>Vint</a:t>
            </a:r>
            <a:r>
              <a:rPr lang="en-US" b="1" dirty="0" smtClean="0">
                <a:solidFill>
                  <a:schemeClr val="bg1"/>
                </a:solidFill>
              </a:rPr>
              <a:t> Cerf exploring the wilderness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5190957"/>
            <a:ext cx="4038600" cy="939968"/>
          </a:xfrm>
        </p:spPr>
        <p:txBody>
          <a:bodyPr/>
          <a:lstStyle/>
          <a:p>
            <a:r>
              <a:rPr lang="en-US" b="1" dirty="0" smtClean="0">
                <a:solidFill>
                  <a:srgbClr val="FFFFFF"/>
                </a:solidFill>
              </a:rPr>
              <a:t>Jon </a:t>
            </a:r>
            <a:r>
              <a:rPr lang="en-US" b="1" dirty="0" err="1" smtClean="0">
                <a:solidFill>
                  <a:srgbClr val="FFFFFF"/>
                </a:solidFill>
              </a:rPr>
              <a:t>Postel</a:t>
            </a:r>
            <a:r>
              <a:rPr lang="en-US" b="1" dirty="0" smtClean="0">
                <a:solidFill>
                  <a:srgbClr val="FFFFFF"/>
                </a:solidFill>
              </a:rPr>
              <a:t> setting forth the Internet architecture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302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319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3807" y="0"/>
            <a:ext cx="5080193" cy="12954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We found Waldo…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675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part 1: Tuesday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IPv6 Day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draft</a:t>
            </a:r>
            <a:r>
              <a:rPr lang="en-US" sz="2000" dirty="0"/>
              <a:t>-keranen-ipv6day-measurements</a:t>
            </a:r>
          </a:p>
          <a:p>
            <a:pPr marL="0" indent="0">
              <a:buNone/>
            </a:pPr>
            <a:r>
              <a:rPr lang="en-US" sz="2000" dirty="0"/>
              <a:t>Microsoft Experience</a:t>
            </a:r>
          </a:p>
          <a:p>
            <a:pPr marL="0" indent="0">
              <a:buNone/>
            </a:pPr>
            <a:r>
              <a:rPr lang="en-US" sz="2000" dirty="0"/>
              <a:t>Checkpoint Experience</a:t>
            </a:r>
          </a:p>
          <a:p>
            <a:pPr marL="0" indent="0">
              <a:buNone/>
            </a:pPr>
            <a:r>
              <a:rPr lang="en-US" sz="2000" dirty="0"/>
              <a:t>RIPE Measurements</a:t>
            </a:r>
          </a:p>
          <a:p>
            <a:pPr marL="0" indent="0">
              <a:buNone/>
            </a:pPr>
            <a:r>
              <a:rPr lang="en-US" sz="2000" dirty="0"/>
              <a:t>Hurricane Electric measurements</a:t>
            </a:r>
          </a:p>
          <a:p>
            <a:pPr marL="0" indent="0">
              <a:buNone/>
            </a:pPr>
            <a:r>
              <a:rPr lang="en-US" sz="2000" dirty="0"/>
              <a:t>draft-jjmb-v6ops-comcast-ipv6-experiences</a:t>
            </a:r>
          </a:p>
          <a:p>
            <a:pPr marL="0" indent="0">
              <a:buNone/>
            </a:pPr>
            <a:r>
              <a:rPr lang="en-US" sz="2000" dirty="0"/>
              <a:t>draft-chown-v6ops-call-to-arms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Recent Discussions: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draft-ietf-v6ops-happy-eyeballs</a:t>
            </a:r>
          </a:p>
          <a:p>
            <a:pPr marL="0" indent="0">
              <a:buNone/>
            </a:pPr>
            <a:r>
              <a:rPr lang="en-US" sz="2000" dirty="0"/>
              <a:t>draft-ietf-v6ops-v6-aaaa-whitelisting-implications</a:t>
            </a:r>
          </a:p>
          <a:p>
            <a:pPr marL="0" indent="0">
              <a:buNone/>
            </a:pPr>
            <a:r>
              <a:rPr lang="en-US" sz="2000" dirty="0"/>
              <a:t>draft-ietf-v6ops-6to4-to-historic</a:t>
            </a:r>
          </a:p>
          <a:p>
            <a:pPr marL="0" indent="0">
              <a:buNone/>
            </a:pPr>
            <a:r>
              <a:rPr lang="en-US" sz="2000" dirty="0" smtClean="0"/>
              <a:t>draft</a:t>
            </a:r>
            <a:r>
              <a:rPr lang="en-US" sz="2000" dirty="0"/>
              <a:t>-elkins-6man-ipv6-diagnostic-header</a:t>
            </a:r>
          </a:p>
          <a:p>
            <a:pPr marL="0" indent="0">
              <a:buNone/>
            </a:pPr>
            <a:r>
              <a:rPr lang="en-US" sz="2000" dirty="0"/>
              <a:t>draft-dec-stateless-</a:t>
            </a:r>
            <a:r>
              <a:rPr lang="en-US" sz="2000" dirty="0" smtClean="0"/>
              <a:t>4v6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05954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Agenda, and Agenda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Thursday 15:20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draft-ietf-v6ops-ipv6-cpe-router-bis</a:t>
            </a:r>
          </a:p>
          <a:p>
            <a:pPr marL="0" indent="0">
              <a:buNone/>
            </a:pPr>
            <a:r>
              <a:rPr lang="en-US" sz="2000" dirty="0"/>
              <a:t>draft-gont-v6ops-ra-guard-evasion</a:t>
            </a:r>
          </a:p>
          <a:p>
            <a:pPr marL="0" indent="0">
              <a:buNone/>
            </a:pPr>
            <a:r>
              <a:rPr lang="en-US" sz="2000" dirty="0"/>
              <a:t>draft-hilliard-v6ops-ipv6-discard-prefix</a:t>
            </a:r>
          </a:p>
          <a:p>
            <a:pPr marL="0" indent="0">
              <a:buNone/>
            </a:pPr>
            <a:r>
              <a:rPr lang="en-US" sz="2000" dirty="0"/>
              <a:t>draft-sarikaya-v6ops-prefix-delegation</a:t>
            </a:r>
          </a:p>
          <a:p>
            <a:pPr marL="0" indent="0">
              <a:buNone/>
            </a:pPr>
            <a:r>
              <a:rPr lang="en-US" sz="2000" dirty="0"/>
              <a:t>draft-deng-v6ops-aplusp-experiment-results</a:t>
            </a:r>
          </a:p>
          <a:p>
            <a:pPr marL="0" indent="0">
              <a:buNone/>
            </a:pPr>
            <a:r>
              <a:rPr lang="en-US" sz="2000" dirty="0"/>
              <a:t>draft-kuarsingh-wireline-incremental-ipv6</a:t>
            </a:r>
          </a:p>
          <a:p>
            <a:pPr marL="0" indent="0">
              <a:buNone/>
            </a:pPr>
            <a:r>
              <a:rPr lang="en-US" sz="2000" dirty="0"/>
              <a:t>draft-gundavelli-v6ops-pmipv6-address-</a:t>
            </a:r>
            <a:r>
              <a:rPr lang="en-US" sz="2000" dirty="0" smtClean="0"/>
              <a:t>reservations</a:t>
            </a:r>
            <a:endParaRPr lang="en-US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35113"/>
            <a:ext cx="4041775" cy="4591050"/>
          </a:xfrm>
        </p:spPr>
        <p:txBody>
          <a:bodyPr/>
          <a:lstStyle/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r>
              <a:rPr lang="en-US" sz="2000" b="1" dirty="0" smtClean="0"/>
              <a:t>Thursday continued:</a:t>
            </a:r>
          </a:p>
          <a:p>
            <a:pPr marL="0" indent="0">
              <a:buNone/>
            </a:pPr>
            <a:r>
              <a:rPr lang="en-US" sz="2000" dirty="0"/>
              <a:t>draft-chen-v6ops-ipv6-bearer-network-trials</a:t>
            </a:r>
          </a:p>
          <a:p>
            <a:pPr marL="0" indent="0">
              <a:buNone/>
            </a:pPr>
            <a:r>
              <a:rPr lang="en-US" sz="2000" dirty="0"/>
              <a:t>draft-chen-v6ops-nat64-cpe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b="1" dirty="0" smtClean="0"/>
              <a:t>Friday 13:00</a:t>
            </a:r>
            <a:endParaRPr lang="en-US" sz="2000" b="1" dirty="0"/>
          </a:p>
          <a:p>
            <a:pPr marL="0" indent="0">
              <a:buNone/>
            </a:pPr>
            <a:r>
              <a:rPr lang="en-US" sz="2000" dirty="0" smtClean="0"/>
              <a:t>draft</a:t>
            </a:r>
            <a:r>
              <a:rPr lang="en-US" sz="2000" dirty="0"/>
              <a:t>-chown-v6ops-address-accountability</a:t>
            </a:r>
          </a:p>
          <a:p>
            <a:pPr marL="0" indent="0">
              <a:buNone/>
            </a:pPr>
            <a:r>
              <a:rPr lang="en-US" sz="2000" dirty="0"/>
              <a:t>draft-gashinsky-v6nd-enhance</a:t>
            </a:r>
          </a:p>
          <a:p>
            <a:pPr marL="0" indent="0">
              <a:buNone/>
            </a:pPr>
            <a:r>
              <a:rPr lang="en-US" sz="2000" dirty="0"/>
              <a:t>draft-sunq-v6ops-contents-transition</a:t>
            </a:r>
          </a:p>
        </p:txBody>
      </p:sp>
    </p:spTree>
    <p:extLst>
      <p:ext uri="{BB962C8B-B14F-4D97-AF65-F5344CB8AC3E}">
        <p14:creationId xmlns:p14="http://schemas.microsoft.com/office/powerpoint/2010/main" val="3552422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ETF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IETF.thmx</Template>
  <TotalTime>33</TotalTime>
  <Words>266</Words>
  <Application>Microsoft Macintosh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IETF</vt:lpstr>
      <vt:lpstr>IPv6 Operations IETF 81</vt:lpstr>
      <vt:lpstr>Clearly, Security is top of mind</vt:lpstr>
      <vt:lpstr>Initial NCP Deployment</vt:lpstr>
      <vt:lpstr>PowerPoint Presentation</vt:lpstr>
      <vt:lpstr>We found Waldo…</vt:lpstr>
      <vt:lpstr>Agenda part 1: Tuesday</vt:lpstr>
      <vt:lpstr>Agenda, and Agenda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Operations IETF 81</dc:title>
  <dc:creator>Fred Baker</dc:creator>
  <cp:lastModifiedBy>Fred Baker</cp:lastModifiedBy>
  <cp:revision>3</cp:revision>
  <dcterms:created xsi:type="dcterms:W3CDTF">2011-07-25T20:54:05Z</dcterms:created>
  <dcterms:modified xsi:type="dcterms:W3CDTF">2011-07-25T21:28:03Z</dcterms:modified>
</cp:coreProperties>
</file>