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13" r:id="rId3"/>
    <p:sldId id="315" r:id="rId4"/>
    <p:sldId id="314" r:id="rId5"/>
    <p:sldId id="316" r:id="rId6"/>
    <p:sldId id="317" r:id="rId7"/>
    <p:sldId id="318" r:id="rId8"/>
    <p:sldId id="319" r:id="rId9"/>
    <p:sldId id="29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CC99"/>
    <a:srgbClr val="99FF33"/>
    <a:srgbClr val="4F81BD"/>
    <a:srgbClr val="9966FF"/>
    <a:srgbClr val="FF7C80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36" autoAdjust="0"/>
    <p:restoredTop sz="93846" autoAdjust="0"/>
  </p:normalViewPr>
  <p:slideViewPr>
    <p:cSldViewPr>
      <p:cViewPr>
        <p:scale>
          <a:sx n="70" d="100"/>
          <a:sy n="70" d="100"/>
        </p:scale>
        <p:origin x="-113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13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7930D3-CCDF-4CD2-9AA9-B8231A7AB125}" type="datetimeFigureOut">
              <a:rPr lang="en-US"/>
              <a:pPr>
                <a:defRPr/>
              </a:pPr>
              <a:t>7/29/2011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296143F-7CFB-4D39-81F7-618ADA306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841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25FFD-7648-4677-BB80-85D23EE17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3A5E4-1859-41B6-9AAC-EFBC8E4C7AA3}" type="datetimeFigureOut">
              <a:rPr lang="en-US"/>
              <a:pPr>
                <a:defRPr/>
              </a:pPr>
              <a:t>7/29/2011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16AD4-165D-4390-9510-6E124F0F4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4F0C2-682F-4CF8-A60C-7CC3613C8D04}" type="datetimeFigureOut">
              <a:rPr lang="en-US"/>
              <a:pPr>
                <a:defRPr/>
              </a:pPr>
              <a:t>7/29/2011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2F78F-5EB2-4825-BDB7-65B37762F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D0622-FB4B-4BBC-A24B-A15CB2C44E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69ACC-F071-4FE6-8DB1-87EA8996C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0BDB3-9207-4B9D-8217-A551B8292B87}" type="datetimeFigureOut">
              <a:rPr lang="en-US"/>
              <a:pPr>
                <a:defRPr/>
              </a:pPr>
              <a:t>7/29/2011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D170-28A2-466A-8A10-C872AE077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75CB0-23D2-4C6A-9A94-979B8D70A39C}" type="datetimeFigureOut">
              <a:rPr lang="en-US"/>
              <a:pPr>
                <a:defRPr/>
              </a:pPr>
              <a:t>7/29/2011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EDC9-B7F7-450F-B765-72E7B5C1E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48930-3EA0-4039-B84C-1B7EEA4E1E92}" type="datetimeFigureOut">
              <a:rPr lang="en-US"/>
              <a:pPr>
                <a:defRPr/>
              </a:pPr>
              <a:t>7/29/2011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3A902-3C4B-400F-B457-7934B74A7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01FD1-0F84-496E-BF3E-DDF5A1216952}" type="datetimeFigureOut">
              <a:rPr lang="en-US"/>
              <a:pPr>
                <a:defRPr/>
              </a:pPr>
              <a:t>7/29/2011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FBE57-22FC-45AF-A89E-50F01CF2B6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EA3D2-B077-44FA-8FA0-B29E981E1E6E}" type="datetimeFigureOut">
              <a:rPr lang="en-US"/>
              <a:pPr>
                <a:defRPr/>
              </a:pPr>
              <a:t>7/29/2011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06805-382D-4D11-98A8-150B3ADEB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EE45B-FF27-4682-AD16-D9B823921CDE}" type="datetimeFigureOut">
              <a:rPr lang="en-US"/>
              <a:pPr>
                <a:defRPr/>
              </a:pPr>
              <a:t>7/29/2011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FBE4C-6981-4C96-B42C-4CDF51C47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AC90-13FA-4DF3-8C16-D812966317EF}" type="datetimeFigureOut">
              <a:rPr lang="en-US"/>
              <a:pPr>
                <a:defRPr/>
              </a:pPr>
              <a:t>7/29/2011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C7007-5986-4AEF-A1B9-38EF4ACC9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425296-5695-4586-83B1-D2CC4A4B0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矩形 6"/>
          <p:cNvSpPr/>
          <p:nvPr userDrawn="1"/>
        </p:nvSpPr>
        <p:spPr>
          <a:xfrm>
            <a:off x="7848600" y="225425"/>
            <a:ext cx="849313" cy="304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latin typeface="Calibri" pitchFamily="34" charset="0"/>
              </a:rPr>
              <a:t>IETF 81</a:t>
            </a:r>
            <a:r>
              <a:rPr lang="en-US" sz="1400" b="1" baseline="30000">
                <a:latin typeface="Calibri" pitchFamily="34" charset="0"/>
              </a:rPr>
              <a:t>th</a:t>
            </a:r>
            <a:r>
              <a:rPr lang="en-US" sz="1400" b="1">
                <a:latin typeface="Calibri" pitchFamily="34" charset="0"/>
              </a:rPr>
              <a:t> </a:t>
            </a:r>
            <a:endParaRPr lang="zh-CN" altLang="en-US" sz="1400" b="1">
              <a:latin typeface="Calibri" pitchFamily="34" charset="0"/>
              <a:cs typeface="宋体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5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id/draft-sunq-v6ops-contents-transition-01.tx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22885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</a:pPr>
            <a:r>
              <a:rPr lang="en-US" altLang="zh-CN" sz="3600" dirty="0" smtClean="0">
                <a:ea typeface="微软雅黑"/>
                <a:cs typeface="微软雅黑"/>
              </a:rPr>
              <a:t>Rapid Transition of IPv4 contents to be IPv6-accessible </a:t>
            </a:r>
            <a:br>
              <a:rPr lang="en-US" altLang="zh-CN" sz="3600" dirty="0" smtClean="0">
                <a:ea typeface="微软雅黑"/>
                <a:cs typeface="微软雅黑"/>
              </a:rPr>
            </a:br>
            <a:r>
              <a:rPr lang="en-US" altLang="zh-CN" sz="2200" i="1" dirty="0" smtClean="0">
                <a:solidFill>
                  <a:srgbClr val="558ED5"/>
                </a:solidFill>
                <a:ea typeface="微软雅黑"/>
                <a:cs typeface="微软雅黑"/>
              </a:rPr>
              <a:t/>
            </a:r>
            <a:br>
              <a:rPr lang="en-US" altLang="zh-CN" sz="2200" i="1" dirty="0" smtClean="0">
                <a:solidFill>
                  <a:srgbClr val="558ED5"/>
                </a:solidFill>
                <a:ea typeface="微软雅黑"/>
                <a:cs typeface="微软雅黑"/>
              </a:rPr>
            </a:br>
            <a:r>
              <a:rPr lang="en-US" altLang="zh-CN" sz="2200" i="1" dirty="0" smtClean="0">
                <a:ea typeface="微软雅黑"/>
                <a:cs typeface="微软雅黑"/>
              </a:rPr>
              <a:t> </a:t>
            </a:r>
            <a:r>
              <a:rPr lang="en-US" altLang="zh-CN" sz="2200" i="1" dirty="0" smtClean="0">
                <a:ea typeface="微软雅黑"/>
                <a:cs typeface="微软雅黑"/>
              </a:rPr>
              <a:t>draft-sunq-v6ops-contents-transition-</a:t>
            </a:r>
            <a:r>
              <a:rPr lang="en-US" altLang="zh-CN" sz="2200" i="1" dirty="0" smtClean="0">
                <a:solidFill>
                  <a:srgbClr val="558ED5"/>
                </a:solidFill>
                <a:ea typeface="微软雅黑"/>
                <a:cs typeface="微软雅黑"/>
              </a:rPr>
              <a:t>02</a:t>
            </a:r>
            <a:endParaRPr lang="zh-CN" altLang="en-US" sz="2200" dirty="0" smtClean="0">
              <a:ea typeface="微软雅黑"/>
              <a:cs typeface="微软雅黑"/>
            </a:endParaRPr>
          </a:p>
        </p:txBody>
      </p:sp>
      <p:sp>
        <p:nvSpPr>
          <p:cNvPr id="15362" name="副标题 2"/>
          <p:cNvSpPr>
            <a:spLocks noGrp="1"/>
          </p:cNvSpPr>
          <p:nvPr>
            <p:ph type="subTitle" idx="1"/>
          </p:nvPr>
        </p:nvSpPr>
        <p:spPr>
          <a:xfrm>
            <a:off x="776288" y="3886200"/>
            <a:ext cx="6996112" cy="1752600"/>
          </a:xfrm>
        </p:spPr>
        <p:txBody>
          <a:bodyPr/>
          <a:lstStyle/>
          <a:p>
            <a:pPr algn="l" eaLnBrk="1" hangingPunct="1"/>
            <a:r>
              <a:rPr lang="it-IT" altLang="zh-CN" sz="2000" dirty="0" smtClean="0">
                <a:solidFill>
                  <a:schemeClr val="tx1"/>
                </a:solidFill>
                <a:ea typeface="微软雅黑"/>
                <a:cs typeface="微软雅黑"/>
              </a:rPr>
              <a:t>Q. Sun, C. Xie, Q. Liu, X. Li, J. Qin and D. Liu</a:t>
            </a:r>
            <a:endParaRPr lang="en-US" altLang="zh-CN" sz="2000" dirty="0" smtClean="0">
              <a:solidFill>
                <a:schemeClr val="tx1"/>
              </a:solidFill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ea typeface="微软雅黑" pitchFamily="34" charset="-122"/>
              </a:rPr>
              <a:t>Purpose</a:t>
            </a:r>
            <a:endParaRPr lang="en-US" sz="4000" dirty="0">
              <a:latin typeface="+mn-lt"/>
              <a:ea typeface="微软雅黑" pitchFamily="34" charset="-122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a typeface="微软雅黑"/>
                <a:cs typeface="微软雅黑"/>
              </a:rPr>
              <a:t>The lack of IPv6-reachable contents becomes one of the main </a:t>
            </a:r>
            <a:r>
              <a:rPr lang="en-US" sz="2400" dirty="0" smtClean="0">
                <a:ea typeface="微软雅黑"/>
                <a:cs typeface="微软雅黑"/>
              </a:rPr>
              <a:t>obstacles in IPv6 development.</a:t>
            </a:r>
            <a:endParaRPr lang="en-US" sz="2400" dirty="0">
              <a:ea typeface="微软雅黑"/>
              <a:cs typeface="微软雅黑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ea typeface="微软雅黑"/>
                <a:cs typeface="微软雅黑"/>
              </a:rPr>
              <a:t>Our motivation is to increase the IPv6-accessible contents rapidly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ea typeface="微软雅黑"/>
                <a:cs typeface="微软雅黑"/>
              </a:rPr>
              <a:t>So as to encourage the IPv6 deployments of the end users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ea typeface="微软雅黑"/>
                <a:cs typeface="微软雅黑"/>
              </a:rPr>
              <a:t>An attractive method for a great many small-to-media CP/SPs at the very early stage of IPv6 transition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US" sz="2400" dirty="0" smtClean="0">
              <a:ea typeface="微软雅黑"/>
              <a:cs typeface="微软雅黑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ea typeface="微软雅黑"/>
                <a:cs typeface="微软雅黑"/>
              </a:rPr>
              <a:t>To increase the amount of IPv6 contents is </a:t>
            </a:r>
            <a:r>
              <a:rPr lang="en-US" sz="2400" dirty="0">
                <a:ea typeface="微软雅黑"/>
                <a:cs typeface="微软雅黑"/>
              </a:rPr>
              <a:t>key </a:t>
            </a:r>
            <a:r>
              <a:rPr lang="en-US" sz="2400" dirty="0" smtClean="0">
                <a:ea typeface="微软雅黑"/>
                <a:cs typeface="微软雅黑"/>
              </a:rPr>
              <a:t>for breaking the </a:t>
            </a:r>
            <a:r>
              <a:rPr lang="en-US" sz="2400" dirty="0">
                <a:ea typeface="微软雅黑"/>
                <a:cs typeface="微软雅黑"/>
              </a:rPr>
              <a:t>chicken or </a:t>
            </a:r>
            <a:r>
              <a:rPr lang="en-US" sz="2400" dirty="0" smtClean="0">
                <a:ea typeface="微软雅黑"/>
                <a:cs typeface="微软雅黑"/>
              </a:rPr>
              <a:t>the egg dilemma.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Deployment Model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00200"/>
            <a:ext cx="5584373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685800" y="3886200"/>
            <a:ext cx="80010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–"/>
            </a:pPr>
            <a:r>
              <a:rPr lang="en-US" altLang="zh-CN" sz="2000" dirty="0">
                <a:latin typeface="+mn-lt"/>
                <a:ea typeface="微软雅黑"/>
                <a:cs typeface="微软雅黑"/>
              </a:rPr>
              <a:t>The communications are initiated from the IPv6 side.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–"/>
            </a:pPr>
            <a:r>
              <a:rPr lang="en-US" altLang="zh-CN" sz="2000" dirty="0">
                <a:latin typeface="+mn-lt"/>
                <a:ea typeface="微软雅黑"/>
                <a:cs typeface="微软雅黑"/>
              </a:rPr>
              <a:t>The IPv6 node will firstly get A/AAAA addresses of the server from DNS.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–"/>
            </a:pPr>
            <a:r>
              <a:rPr lang="en-US" altLang="zh-CN" sz="2000" dirty="0">
                <a:latin typeface="+mn-lt"/>
                <a:ea typeface="微软雅黑"/>
                <a:cs typeface="微软雅黑"/>
              </a:rPr>
              <a:t>The communication </a:t>
            </a:r>
            <a:r>
              <a:rPr lang="en-US" altLang="zh-CN" sz="2000" dirty="0" smtClean="0">
                <a:latin typeface="+mn-lt"/>
                <a:ea typeface="微软雅黑"/>
                <a:cs typeface="微软雅黑"/>
              </a:rPr>
              <a:t>will follow </a:t>
            </a:r>
            <a:r>
              <a:rPr lang="en-US" altLang="zh-CN" sz="2000" dirty="0">
                <a:latin typeface="+mn-lt"/>
                <a:ea typeface="微软雅黑"/>
                <a:cs typeface="微软雅黑"/>
              </a:rPr>
              <a:t>the path to NAT64 Gateway.</a:t>
            </a:r>
            <a:endParaRPr lang="zh-CN" altLang="en-US" sz="2000" dirty="0">
              <a:latin typeface="+mn-lt"/>
              <a:ea typeface="微软雅黑"/>
              <a:cs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0292" y="5486400"/>
            <a:ext cx="86106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 smtClean="0">
                <a:latin typeface="+mn-lt"/>
                <a:ea typeface="微软雅黑"/>
                <a:cs typeface="微软雅黑"/>
              </a:rPr>
              <a:t>NAT64 gateway can be regarded as a shared platform from the operator to offer transition service for multiple CP/SPs. </a:t>
            </a:r>
            <a:endParaRPr lang="en-US" altLang="zh-CN" sz="2400" dirty="0">
              <a:latin typeface="+mn-lt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81998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ea typeface="微软雅黑" pitchFamily="34" charset="-122"/>
              </a:rPr>
              <a:t>Address </a:t>
            </a:r>
            <a:r>
              <a:rPr lang="en-US" sz="4000" dirty="0">
                <a:latin typeface="+mn-lt"/>
                <a:ea typeface="微软雅黑" pitchFamily="34" charset="-122"/>
              </a:rPr>
              <a:t>Mapping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ea typeface="微软雅黑"/>
                <a:cs typeface="微软雅黑"/>
              </a:rPr>
              <a:t>To save global IPv4 addresses which become scarce resources , private blocks, for instance 10.0.0.0/8 may be used for the </a:t>
            </a:r>
            <a:r>
              <a:rPr lang="en-US" sz="2800" dirty="0" err="1">
                <a:ea typeface="微软雅黑"/>
                <a:cs typeface="微软雅黑"/>
              </a:rPr>
              <a:t>Stateful</a:t>
            </a:r>
            <a:r>
              <a:rPr lang="en-US" sz="2800" dirty="0">
                <a:ea typeface="微软雅黑"/>
                <a:cs typeface="微软雅黑"/>
              </a:rPr>
              <a:t> </a:t>
            </a:r>
            <a:r>
              <a:rPr lang="en-US" sz="2800" dirty="0" smtClean="0">
                <a:ea typeface="微软雅黑"/>
                <a:cs typeface="微软雅黑"/>
              </a:rPr>
              <a:t>NAT64.</a:t>
            </a:r>
            <a:endParaRPr lang="en-US" sz="2400" dirty="0" smtClean="0">
              <a:ea typeface="微软雅黑"/>
              <a:cs typeface="微软雅黑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ea typeface="微软雅黑"/>
                <a:cs typeface="微软雅黑"/>
              </a:rPr>
              <a:t>Two modes: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a typeface="微软雅黑"/>
                <a:cs typeface="微软雅黑"/>
              </a:rPr>
              <a:t>1:1, </a:t>
            </a:r>
            <a:r>
              <a:rPr lang="en-US" sz="2400" dirty="0" smtClean="0">
                <a:ea typeface="微软雅黑"/>
                <a:cs typeface="微软雅黑"/>
              </a:rPr>
              <a:t>one IPv6 address is mapped to one IPv4 address with no port mapping, better scalability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a typeface="微软雅黑"/>
                <a:cs typeface="微软雅黑"/>
              </a:rPr>
              <a:t>N:1, each of the IPv4 </a:t>
            </a:r>
            <a:r>
              <a:rPr lang="en-US" sz="2400" dirty="0" smtClean="0">
                <a:ea typeface="微软雅黑"/>
                <a:cs typeface="微软雅黑"/>
              </a:rPr>
              <a:t>addresses </a:t>
            </a:r>
            <a:r>
              <a:rPr lang="en-US" sz="2400" dirty="0">
                <a:ea typeface="微软雅黑"/>
                <a:cs typeface="微软雅黑"/>
              </a:rPr>
              <a:t>will be shared by multiple IPv6 users from </a:t>
            </a:r>
            <a:r>
              <a:rPr lang="en-US" sz="2400" dirty="0" smtClean="0">
                <a:ea typeface="微软雅黑"/>
                <a:cs typeface="微软雅黑"/>
              </a:rPr>
              <a:t>Internet </a:t>
            </a:r>
            <a:r>
              <a:rPr lang="en-US" sz="2400" dirty="0">
                <a:ea typeface="微软雅黑"/>
                <a:cs typeface="微软雅黑"/>
              </a:rPr>
              <a:t>with port mapping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 smtClean="0"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+mn-lt"/>
                <a:ea typeface="微软雅黑" pitchFamily="34" charset="-122"/>
              </a:rPr>
              <a:t>DNS implementations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ea typeface="微软雅黑"/>
                <a:cs typeface="微软雅黑"/>
              </a:rPr>
              <a:t>Add Static synchronized AAAA records </a:t>
            </a:r>
            <a:r>
              <a:rPr lang="en-US" sz="2800" dirty="0">
                <a:ea typeface="微软雅黑"/>
                <a:cs typeface="微软雅黑"/>
              </a:rPr>
              <a:t>in authoritative </a:t>
            </a:r>
            <a:r>
              <a:rPr lang="en-US" sz="2800" dirty="0" smtClean="0">
                <a:ea typeface="微软雅黑"/>
                <a:cs typeface="微软雅黑"/>
              </a:rPr>
              <a:t>DNS servers.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a typeface="微软雅黑"/>
                <a:cs typeface="微软雅黑"/>
              </a:rPr>
              <a:t>S</a:t>
            </a:r>
            <a:r>
              <a:rPr lang="en-US" sz="2400" dirty="0" smtClean="0">
                <a:ea typeface="微软雅黑"/>
                <a:cs typeface="微软雅黑"/>
              </a:rPr>
              <a:t>mall-to-medium websites would normally have more than 50 sub-domain names.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ea typeface="微软雅黑"/>
                <a:cs typeface="微软雅黑"/>
              </a:rPr>
              <a:t>Additional tools to automatically synchronize AAAA records are used to reduce the burden of manual configurations. 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ea typeface="微软雅黑"/>
                <a:cs typeface="微软雅黑"/>
              </a:rPr>
              <a:t>Notice: </a:t>
            </a:r>
            <a:r>
              <a:rPr lang="en-US" sz="2400" dirty="0" smtClean="0">
                <a:ea typeface="微软雅黑"/>
                <a:cs typeface="微软雅黑"/>
              </a:rPr>
              <a:t>make sure AAAA </a:t>
            </a:r>
            <a:r>
              <a:rPr lang="en-US" sz="2400" dirty="0">
                <a:ea typeface="微软雅黑"/>
                <a:cs typeface="微软雅黑"/>
              </a:rPr>
              <a:t>records </a:t>
            </a:r>
            <a:r>
              <a:rPr lang="en-US" sz="2400" dirty="0" smtClean="0">
                <a:ea typeface="微软雅黑"/>
                <a:cs typeface="微软雅黑"/>
              </a:rPr>
              <a:t>can be added in authoritative DNS servers in </a:t>
            </a:r>
            <a:r>
              <a:rPr lang="en-US" sz="2400" dirty="0">
                <a:ea typeface="微软雅黑"/>
                <a:cs typeface="微软雅黑"/>
              </a:rPr>
              <a:t>case </a:t>
            </a:r>
            <a:r>
              <a:rPr lang="en-US" sz="2400" dirty="0" smtClean="0">
                <a:ea typeface="微软雅黑"/>
                <a:cs typeface="微软雅黑"/>
              </a:rPr>
              <a:t>the Content Provider’s domain </a:t>
            </a:r>
            <a:r>
              <a:rPr lang="en-US" sz="2400" dirty="0">
                <a:ea typeface="微软雅黑"/>
                <a:cs typeface="微软雅黑"/>
              </a:rPr>
              <a:t>names are </a:t>
            </a:r>
            <a:r>
              <a:rPr lang="en-US" sz="2400" dirty="0" smtClean="0">
                <a:ea typeface="微软雅黑"/>
                <a:cs typeface="微软雅黑"/>
              </a:rPr>
              <a:t>maintained by third party DNS providers.</a:t>
            </a:r>
            <a:endParaRPr lang="en-US" sz="1600" dirty="0" smtClean="0"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76567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Example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218" y="1828800"/>
            <a:ext cx="6705600" cy="3791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093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/>
              <a:t>Logging and Statistics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More </a:t>
            </a:r>
            <a:r>
              <a:rPr lang="en-US" altLang="zh-CN" sz="2400" dirty="0"/>
              <a:t>than 15 thousands different IPv6 users </a:t>
            </a:r>
            <a:r>
              <a:rPr lang="en-US" altLang="zh-CN" sz="2400" dirty="0" smtClean="0"/>
              <a:t>ever </a:t>
            </a:r>
            <a:r>
              <a:rPr lang="en-US" altLang="zh-CN" sz="2400" dirty="0"/>
              <a:t>accessing the above six Content </a:t>
            </a:r>
            <a:r>
              <a:rPr lang="en-US" altLang="zh-CN" sz="2400" dirty="0" smtClean="0"/>
              <a:t>Providers.</a:t>
            </a:r>
            <a:endParaRPr lang="zh-CN" altLang="en-US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438400"/>
            <a:ext cx="6553200" cy="4104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22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/>
              <a:t>Logging and Statistics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7086600" cy="504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33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ea typeface="微软雅黑"/>
                <a:cs typeface="微软雅黑"/>
              </a:rPr>
              <a:t>Is it good for encouraging IPv6 deployments?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dirty="0" smtClean="0">
                <a:ea typeface="微软雅黑" pitchFamily="34" charset="-122"/>
              </a:rPr>
              <a:t>Comments </a:t>
            </a:r>
            <a:r>
              <a:rPr lang="en-US" altLang="zh-CN" dirty="0">
                <a:ea typeface="微软雅黑" pitchFamily="34" charset="-122"/>
              </a:rPr>
              <a:t>and contributions are welcome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>
                <a:hlinkClick r:id="rId2"/>
              </a:rPr>
              <a:t>http://</a:t>
            </a:r>
            <a:r>
              <a:rPr lang="en-US" altLang="zh-CN" sz="2000" dirty="0" smtClean="0">
                <a:hlinkClick r:id="rId2"/>
              </a:rPr>
              <a:t>tools.ietf.org/id/draft-sunq-v6ops-contents-transition-01.txt</a:t>
            </a:r>
            <a:endParaRPr lang="en-US" altLang="zh-CN" sz="2000" dirty="0" smtClean="0"/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US" sz="2400" i="1" dirty="0" smtClean="0">
              <a:ea typeface="微软雅黑"/>
              <a:cs typeface="微软雅黑"/>
            </a:endParaRPr>
          </a:p>
        </p:txBody>
      </p: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altLang="zh-CN" dirty="0" smtClean="0"/>
              <a:t>Next step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4625</TotalTime>
  <Words>331</Words>
  <Application>Microsoft Office PowerPoint</Application>
  <PresentationFormat>全屏显示(4:3)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Theme</vt:lpstr>
      <vt:lpstr>Rapid Transition of IPv4 contents to be IPv6-accessible    draft-sunq-v6ops-contents-transition-02</vt:lpstr>
      <vt:lpstr>Purpose</vt:lpstr>
      <vt:lpstr>Deployment Model</vt:lpstr>
      <vt:lpstr>Address Mapping</vt:lpstr>
      <vt:lpstr>DNS implementations</vt:lpstr>
      <vt:lpstr>Example</vt:lpstr>
      <vt:lpstr>Logging and Statistics</vt:lpstr>
      <vt:lpstr>Logging and Statistics</vt:lpstr>
      <vt:lpstr>Next step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xiechf</cp:lastModifiedBy>
  <cp:revision>480</cp:revision>
  <dcterms:created xsi:type="dcterms:W3CDTF">2006-08-16T00:00:00Z</dcterms:created>
  <dcterms:modified xsi:type="dcterms:W3CDTF">2011-07-28T21:01:59Z</dcterms:modified>
</cp:coreProperties>
</file>