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38" d="100"/>
          <a:sy n="138" d="100"/>
        </p:scale>
        <p:origin x="-84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90FCA-9ED4-A64D-A415-78DC1AE6A3D8}" type="datetimeFigureOut">
              <a:rPr lang="en-US" smtClean="0"/>
              <a:pPr/>
              <a:t>7/28/11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ECF76B-2EA7-EA47-B0BA-91B4228C16A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F1A67-2DBD-9E49-B916-DC757F16232B}" type="datetimeFigureOut">
              <a:rPr lang="en-US" smtClean="0"/>
              <a:pPr/>
              <a:t>7/28/11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2DCE34-D16C-C34F-A129-3C14F607646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8CA78-8E19-8A4E-A88B-21EAFB1E46A5}" type="datetime1">
              <a:rPr lang="en-US" smtClean="0"/>
              <a:pPr/>
              <a:t>7/28/11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draft-ietf-6man-addr-select-opt-01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7B015-70E2-704B-A7C0-718F3B2F69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C69D4-6A00-9D4B-947C-041E89ED9508}" type="datetime1">
              <a:rPr lang="en-US" smtClean="0"/>
              <a:pPr/>
              <a:t>7/28/11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draft-ietf-6man-addr-select-opt-01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7B015-70E2-704B-A7C0-718F3B2F69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10BFA-0A9F-CA4F-AF1E-A58ECCB98C48}" type="datetime1">
              <a:rPr lang="en-US" smtClean="0"/>
              <a:pPr/>
              <a:t>7/28/11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draft-ietf-6man-addr-select-opt-01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7B015-70E2-704B-A7C0-718F3B2F69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3C7A6-0CDE-284D-8BB6-D2DC98165481}" type="datetime1">
              <a:rPr lang="en-US" smtClean="0"/>
              <a:pPr/>
              <a:t>7/28/11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draft-ietf-6man-addr-select-opt-01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7B015-70E2-704B-A7C0-718F3B2F69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B53A0-E320-5346-BD59-D2F51C87FA3E}" type="datetime1">
              <a:rPr lang="en-US" smtClean="0"/>
              <a:pPr/>
              <a:t>7/28/11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draft-ietf-6man-addr-select-opt-01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7B015-70E2-704B-A7C0-718F3B2F69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57B31-261E-8542-806F-8B0691E02682}" type="datetime1">
              <a:rPr lang="en-US" smtClean="0"/>
              <a:pPr/>
              <a:t>7/28/11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draft-ietf-6man-addr-select-opt-01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7B015-70E2-704B-A7C0-718F3B2F69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BF7C-A8F4-A949-BC36-06AE6BA0998F}" type="datetime1">
              <a:rPr lang="en-US" smtClean="0"/>
              <a:pPr/>
              <a:t>7/28/11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draft-ietf-6man-addr-select-opt-01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7B015-70E2-704B-A7C0-718F3B2F69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2E5C1-506F-8346-8511-ABD15D495F4F}" type="datetime1">
              <a:rPr lang="en-US" smtClean="0"/>
              <a:pPr/>
              <a:t>7/28/11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draft-ietf-6man-addr-select-opt-01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7B015-70E2-704B-A7C0-718F3B2F69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AD6F0-1BAC-EE45-8B75-E8B91B557196}" type="datetime1">
              <a:rPr lang="en-US" smtClean="0"/>
              <a:pPr/>
              <a:t>7/28/11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draft-ietf-6man-addr-select-opt-01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7B015-70E2-704B-A7C0-718F3B2F69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A5C3A-7B1B-6A4A-A91F-658EB143323E}" type="datetime1">
              <a:rPr lang="en-US" smtClean="0"/>
              <a:pPr/>
              <a:t>7/28/11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draft-ietf-6man-addr-select-opt-01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7B015-70E2-704B-A7C0-718F3B2F69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9CA92-3BED-2046-905B-31A9B5E7BB0E}" type="datetime1">
              <a:rPr lang="en-US" smtClean="0"/>
              <a:pPr/>
              <a:t>7/28/11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draft-ietf-6man-addr-select-opt-01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7B015-70E2-704B-A7C0-718F3B2F69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31ECF7-7B94-CD49-9FBA-29FB321F128B}" type="datetime1">
              <a:rPr lang="en-US" smtClean="0"/>
              <a:pPr/>
              <a:t>7/28/11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draft-ietf-6man-addr-select-opt-01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67B015-70E2-704B-A7C0-718F3B2F695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32857"/>
            <a:ext cx="7772400" cy="1470025"/>
          </a:xfrm>
        </p:spPr>
        <p:txBody>
          <a:bodyPr/>
          <a:lstStyle/>
          <a:p>
            <a:r>
              <a:rPr lang="en-US" dirty="0" smtClean="0"/>
              <a:t>IPv6 Address </a:t>
            </a:r>
            <a:br>
              <a:rPr lang="en-US" dirty="0" smtClean="0"/>
            </a:br>
            <a:r>
              <a:rPr lang="en-US" dirty="0" smtClean="0"/>
              <a:t>Accountability Considerations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84685" y="3356429"/>
            <a:ext cx="7279310" cy="2282371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draft-chown-v6ops-address-accountability-01</a:t>
            </a:r>
          </a:p>
          <a:p>
            <a:r>
              <a:rPr lang="en-US" dirty="0" smtClean="0"/>
              <a:t>IETF81, Quebec</a:t>
            </a:r>
          </a:p>
          <a:p>
            <a:r>
              <a:rPr lang="en-US" dirty="0" smtClean="0"/>
              <a:t>Tim Chown, </a:t>
            </a:r>
            <a:r>
              <a:rPr lang="en-US" dirty="0" err="1" smtClean="0"/>
              <a:t>tjc@ecs.soton.ac.uk</a:t>
            </a:r>
            <a:endParaRPr lang="en-US" dirty="0" smtClean="0"/>
          </a:p>
          <a:p>
            <a:r>
              <a:rPr lang="en-US" dirty="0" smtClean="0"/>
              <a:t>July 28</a:t>
            </a:r>
            <a:r>
              <a:rPr lang="en-US" baseline="30000" dirty="0" smtClean="0"/>
              <a:t>th</a:t>
            </a:r>
            <a:r>
              <a:rPr lang="en-US" dirty="0" smtClean="0"/>
              <a:t>,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Rationale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Talking to many (academic) sites introducing IPv6 there is a common concern over lack of  IPv6 address accountability due to</a:t>
            </a:r>
          </a:p>
          <a:p>
            <a:pPr lvl="1"/>
            <a:r>
              <a:rPr lang="en-US" dirty="0" err="1" smtClean="0"/>
              <a:t>Autoconfiguration</a:t>
            </a:r>
            <a:endParaRPr lang="en-US" dirty="0" smtClean="0"/>
          </a:p>
          <a:p>
            <a:pPr lvl="1"/>
            <a:r>
              <a:rPr lang="en-US" dirty="0" smtClean="0"/>
              <a:t>Multi-addressing</a:t>
            </a:r>
          </a:p>
          <a:p>
            <a:pPr lvl="1"/>
            <a:r>
              <a:rPr lang="en-US" dirty="0" smtClean="0"/>
              <a:t>Privacy addressing</a:t>
            </a:r>
          </a:p>
          <a:p>
            <a:pPr lvl="1"/>
            <a:r>
              <a:rPr lang="en-US" dirty="0" smtClean="0"/>
              <a:t>Potentially rapidly changing addressing</a:t>
            </a:r>
          </a:p>
          <a:p>
            <a:pPr lvl="1"/>
            <a:r>
              <a:rPr lang="en-US" dirty="0" smtClean="0"/>
              <a:t>Hosts being able to pick their own addresses manually with minimal chance of address conflict</a:t>
            </a:r>
          </a:p>
          <a:p>
            <a:r>
              <a:rPr lang="en-US" dirty="0" smtClean="0"/>
              <a:t>Today those sites have accountability with DHCPv4 and, often, Option 82 (RFC 3046)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34421" y="6356350"/>
            <a:ext cx="3469405" cy="365125"/>
          </a:xfrm>
        </p:spPr>
        <p:txBody>
          <a:bodyPr/>
          <a:lstStyle/>
          <a:p>
            <a:r>
              <a:rPr lang="en-US" dirty="0" smtClean="0"/>
              <a:t>draft-chown-v6ops-address-accountability-01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7B015-70E2-704B-A7C0-718F3B2F695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Option 1: Switch-router polling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Correlate polled data, including</a:t>
            </a:r>
          </a:p>
          <a:p>
            <a:pPr lvl="1"/>
            <a:r>
              <a:rPr lang="en-US" dirty="0" smtClean="0"/>
              <a:t>IPv4 ARP tables</a:t>
            </a:r>
          </a:p>
          <a:p>
            <a:pPr lvl="1"/>
            <a:r>
              <a:rPr lang="en-US" dirty="0" smtClean="0"/>
              <a:t>IPv6 ND tables</a:t>
            </a:r>
          </a:p>
          <a:p>
            <a:pPr lvl="1"/>
            <a:r>
              <a:rPr lang="en-US" dirty="0" smtClean="0"/>
              <a:t>Switch port MAC tables</a:t>
            </a:r>
          </a:p>
          <a:p>
            <a:r>
              <a:rPr lang="en-US" dirty="0" smtClean="0"/>
              <a:t>Already used by tools like NAV, </a:t>
            </a:r>
            <a:r>
              <a:rPr lang="en-US" dirty="0" err="1" smtClean="0"/>
              <a:t>Netdot</a:t>
            </a:r>
            <a:endParaRPr lang="en-US" dirty="0" smtClean="0"/>
          </a:p>
          <a:p>
            <a:pPr lvl="1"/>
            <a:r>
              <a:rPr lang="en-US" dirty="0" smtClean="0"/>
              <a:t>Could integrate with 802.1X logs, if used</a:t>
            </a:r>
          </a:p>
          <a:p>
            <a:r>
              <a:rPr lang="en-US" dirty="0" smtClean="0"/>
              <a:t>May place load on devices</a:t>
            </a:r>
          </a:p>
          <a:p>
            <a:pPr lvl="1"/>
            <a:r>
              <a:rPr lang="en-US" dirty="0" smtClean="0"/>
              <a:t>Need to poll rapidly enough that device cached data has not expired between polling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17245" y="6356350"/>
            <a:ext cx="3294555" cy="365125"/>
          </a:xfrm>
        </p:spPr>
        <p:txBody>
          <a:bodyPr/>
          <a:lstStyle/>
          <a:p>
            <a:r>
              <a:rPr lang="en-US" dirty="0" smtClean="0"/>
              <a:t>draft-chown-v6ops-address-accountability-01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7B015-70E2-704B-A7C0-718F3B2F695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 2: Record all ND traffic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Would allow address use to be recorded</a:t>
            </a:r>
          </a:p>
          <a:p>
            <a:r>
              <a:rPr lang="en-US" dirty="0" smtClean="0"/>
              <a:t>Some devices support forwarding function</a:t>
            </a:r>
          </a:p>
          <a:p>
            <a:pPr lvl="1"/>
            <a:r>
              <a:rPr lang="en-US" dirty="0" smtClean="0"/>
              <a:t>e</a:t>
            </a:r>
            <a:r>
              <a:rPr lang="en-US" dirty="0" smtClean="0"/>
              <a:t>.g. RSPAN, but would need to be specific/filtered</a:t>
            </a:r>
          </a:p>
          <a:p>
            <a:pPr lvl="1"/>
            <a:r>
              <a:rPr lang="en-US" dirty="0" smtClean="0"/>
              <a:t>Regardless, still a lot of traffic – bear in mind ND attacks discussed elsewhere this week</a:t>
            </a:r>
          </a:p>
          <a:p>
            <a:r>
              <a:rPr lang="en-US" dirty="0" smtClean="0"/>
              <a:t>Approach used by </a:t>
            </a:r>
            <a:r>
              <a:rPr lang="en-US" dirty="0" err="1" smtClean="0"/>
              <a:t>NDPmon</a:t>
            </a:r>
            <a:r>
              <a:rPr lang="en-US" dirty="0" smtClean="0"/>
              <a:t>, </a:t>
            </a:r>
            <a:r>
              <a:rPr lang="en-US" dirty="0" err="1" smtClean="0"/>
              <a:t>RAmond</a:t>
            </a:r>
            <a:endParaRPr lang="en-US" dirty="0" smtClean="0"/>
          </a:p>
          <a:p>
            <a:pPr lvl="1"/>
            <a:r>
              <a:rPr lang="en-US" dirty="0" smtClean="0"/>
              <a:t>Would thus allow more than just address accountability, e.g. rogue RA or DAD </a:t>
            </a:r>
            <a:r>
              <a:rPr lang="en-US" dirty="0" err="1" smtClean="0"/>
              <a:t>DoS</a:t>
            </a:r>
            <a:r>
              <a:rPr lang="en-US" dirty="0" smtClean="0"/>
              <a:t> detection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25219" y="6356350"/>
            <a:ext cx="3487811" cy="365125"/>
          </a:xfrm>
        </p:spPr>
        <p:txBody>
          <a:bodyPr/>
          <a:lstStyle/>
          <a:p>
            <a:r>
              <a:rPr lang="en-US" dirty="0" smtClean="0"/>
              <a:t>draft-chown-v6ops-address-accountability-01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7B015-70E2-704B-A7C0-718F3B2F6952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 3: Force use of DHCPv6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Use same model as DHCPv4, possibly with RFC 4649 (similar to RFC 3046 for IPv4)</a:t>
            </a:r>
          </a:p>
          <a:p>
            <a:pPr lvl="1"/>
            <a:r>
              <a:rPr lang="en-US" dirty="0" smtClean="0"/>
              <a:t>Not perfect, but the model commonly used now</a:t>
            </a:r>
          </a:p>
          <a:p>
            <a:r>
              <a:rPr lang="en-US" dirty="0" smtClean="0"/>
              <a:t>Issue RAs with M bit set, and Autonomous flag unset such that PIO is not used</a:t>
            </a:r>
          </a:p>
          <a:p>
            <a:pPr lvl="1"/>
            <a:r>
              <a:rPr lang="en-US" dirty="0" smtClean="0"/>
              <a:t>Host should then use DHCPv6</a:t>
            </a:r>
          </a:p>
          <a:p>
            <a:r>
              <a:rPr lang="en-US" dirty="0" smtClean="0"/>
              <a:t>DHCPv6 supports temporary addresses</a:t>
            </a:r>
          </a:p>
          <a:p>
            <a:pPr lvl="1"/>
            <a:r>
              <a:rPr lang="en-US" dirty="0" smtClean="0"/>
              <a:t>Offers privacy addresses with accountability</a:t>
            </a:r>
          </a:p>
          <a:p>
            <a:r>
              <a:rPr lang="en-US" dirty="0" smtClean="0"/>
              <a:t>But may </a:t>
            </a:r>
            <a:r>
              <a:rPr lang="en-US" dirty="0" smtClean="0"/>
              <a:t>not preclude manual </a:t>
            </a:r>
            <a:r>
              <a:rPr lang="en-US" dirty="0" smtClean="0"/>
              <a:t>configuration</a:t>
            </a:r>
          </a:p>
          <a:p>
            <a:pPr lvl="1"/>
            <a:r>
              <a:rPr lang="en-US" dirty="0" smtClean="0"/>
              <a:t>If host can determine subnet prefix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98841" y="6356350"/>
            <a:ext cx="3377378" cy="365125"/>
          </a:xfrm>
        </p:spPr>
        <p:txBody>
          <a:bodyPr/>
          <a:lstStyle/>
          <a:p>
            <a:r>
              <a:rPr lang="en-US" dirty="0" smtClean="0"/>
              <a:t>draft-chown-v6ops-address-accountability-01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7B015-70E2-704B-A7C0-718F3B2F695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 4: Re-use SAVI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Not yet discussed in draft</a:t>
            </a:r>
          </a:p>
          <a:p>
            <a:r>
              <a:rPr lang="en-US" dirty="0" smtClean="0"/>
              <a:t>Have noted that logging in SAVI is apparently being encouraged to only record potential IP spoofing events</a:t>
            </a:r>
          </a:p>
          <a:p>
            <a:pPr lvl="1"/>
            <a:r>
              <a:rPr lang="en-US" dirty="0" smtClean="0"/>
              <a:t>i.e. only record the minimum data required for the purpose</a:t>
            </a:r>
          </a:p>
          <a:p>
            <a:pPr lvl="1"/>
            <a:r>
              <a:rPr lang="en-US" dirty="0" smtClean="0"/>
              <a:t>Thus not complete for accountability purposes</a:t>
            </a:r>
          </a:p>
          <a:p>
            <a:r>
              <a:rPr lang="en-US" dirty="0" smtClean="0"/>
              <a:t>Could SAVI be used to record all address usage?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06813" y="6356350"/>
            <a:ext cx="3487811" cy="365125"/>
          </a:xfrm>
        </p:spPr>
        <p:txBody>
          <a:bodyPr/>
          <a:lstStyle/>
          <a:p>
            <a:r>
              <a:rPr lang="en-US" dirty="0" smtClean="0"/>
              <a:t>draft-chown-v6ops-address-accountability-01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7B015-70E2-704B-A7C0-718F3B2F695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and next steps?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Privacy concerns are important</a:t>
            </a:r>
          </a:p>
          <a:p>
            <a:pPr lvl="1"/>
            <a:r>
              <a:rPr lang="en-US" dirty="0" smtClean="0"/>
              <a:t>Should privacy be expected *within* a host’s site</a:t>
            </a:r>
            <a:r>
              <a:rPr lang="en-US" dirty="0" smtClean="0"/>
              <a:t>?</a:t>
            </a:r>
          </a:p>
          <a:p>
            <a:r>
              <a:rPr lang="en-US" dirty="0" smtClean="0"/>
              <a:t>Accountability measures might ideally be independent of address assignment method</a:t>
            </a:r>
          </a:p>
          <a:p>
            <a:r>
              <a:rPr lang="en-US" dirty="0" smtClean="0"/>
              <a:t>Are there Options 5, 6, …?  </a:t>
            </a:r>
          </a:p>
          <a:p>
            <a:endParaRPr lang="en-US" dirty="0" smtClean="0"/>
          </a:p>
          <a:p>
            <a:r>
              <a:rPr lang="en-US" dirty="0" smtClean="0"/>
              <a:t>Is this a topic worth discussing and progressing through a draft?</a:t>
            </a:r>
          </a:p>
          <a:p>
            <a:pPr lvl="1"/>
            <a:r>
              <a:rPr lang="en-US" dirty="0" smtClean="0"/>
              <a:t>Seems to be a very common question raised by sites deploying IPv6 (dual-stack)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08043" y="6356350"/>
            <a:ext cx="3377379" cy="365125"/>
          </a:xfrm>
        </p:spPr>
        <p:txBody>
          <a:bodyPr/>
          <a:lstStyle/>
          <a:p>
            <a:r>
              <a:rPr lang="en-US" dirty="0" smtClean="0"/>
              <a:t>draft-chown-v6ops-address-accountability-01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7B015-70E2-704B-A7C0-718F3B2F695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497</Words>
  <Application>Microsoft Macintosh PowerPoint</Application>
  <PresentationFormat>On-screen Show (4:3)</PresentationFormat>
  <Paragraphs>64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IPv6 Address  Accountability Considerations</vt:lpstr>
      <vt:lpstr>Rationale</vt:lpstr>
      <vt:lpstr> Option 1: Switch-router polling</vt:lpstr>
      <vt:lpstr>Option 2: Record all ND traffic</vt:lpstr>
      <vt:lpstr>Option 3: Force use of DHCPv6</vt:lpstr>
      <vt:lpstr>Option 4: Re-use SAVI methods</vt:lpstr>
      <vt:lpstr>Questions and next steps?</vt:lpstr>
    </vt:vector>
  </TitlesOfParts>
  <Company>University of Southampton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 IPv6 Day Call to Arms</dc:title>
  <dc:creator>Tim Chown</dc:creator>
  <cp:lastModifiedBy>Tim Chown</cp:lastModifiedBy>
  <cp:revision>26</cp:revision>
  <dcterms:created xsi:type="dcterms:W3CDTF">2011-07-28T14:27:08Z</dcterms:created>
  <dcterms:modified xsi:type="dcterms:W3CDTF">2011-07-28T15:00:20Z</dcterms:modified>
</cp:coreProperties>
</file>