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61" r:id="rId4"/>
    <p:sldId id="259" r:id="rId5"/>
    <p:sldId id="260" r:id="rId6"/>
  </p:sldIdLst>
  <p:sldSz cx="9144000" cy="6858000" type="screen4x3"/>
  <p:notesSz cx="6845300" cy="939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  <a:srgbClr val="B9FFB9"/>
    <a:srgbClr val="FF7979"/>
    <a:srgbClr val="EC6A4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18" autoAdjust="0"/>
    <p:restoredTop sz="92385" autoAdjust="0"/>
  </p:normalViewPr>
  <p:slideViewPr>
    <p:cSldViewPr>
      <p:cViewPr varScale="1">
        <p:scale>
          <a:sx n="81" d="100"/>
          <a:sy n="81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8263" y="0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3150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213" y="4464050"/>
            <a:ext cx="547687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8263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3F58BF9-F4F6-486F-913A-7EF166BED0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3547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A8E29A-03D7-4837-869B-37A3B6F7C9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A26777-F150-48C6-9BF0-90CDF785C0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09FD5-6F04-4CD3-94F8-28A90B5499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05D67-8E57-46DD-9607-8F2A27774E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4150"/>
            <a:ext cx="3200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 smtClean="0"/>
              <a:t>IETF81 - draft-ietf-v6ops-happy-eyeballs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71C2E-268B-458B-A469-90700D96B1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B58B3-D30E-4941-B244-69396B9D36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A5DA3-5863-4857-9C39-3EB6764ECC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E83A3-8FAE-487D-9AB6-5FEFBA09D8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54D56-8C48-4711-BD8E-567144A0A7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ACD5D5-0325-40B8-9D7E-005150C109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05235-EACB-4495-89AB-4F8BA17E8C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4150"/>
            <a:ext cx="3200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 smtClean="0"/>
              <a:t>IETF81 - draft-ietf-v6ops-happy-eyeballs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5A8E29A-03D7-4837-869B-37A3B6F7C99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295400"/>
            <a:ext cx="8229600" cy="2305050"/>
          </a:xfrm>
        </p:spPr>
        <p:txBody>
          <a:bodyPr/>
          <a:lstStyle/>
          <a:p>
            <a:r>
              <a:rPr lang="en-US" sz="5400" dirty="0" smtClean="0"/>
              <a:t>Happy Eyeballs</a:t>
            </a:r>
            <a:br>
              <a:rPr lang="en-US" sz="5400" dirty="0" smtClean="0"/>
            </a:br>
            <a:r>
              <a:rPr lang="en-US" sz="4000" dirty="0" smtClean="0"/>
              <a:t>draft-</a:t>
            </a:r>
            <a:r>
              <a:rPr lang="en-US" sz="4000" dirty="0" err="1" smtClean="0"/>
              <a:t>ietf</a:t>
            </a:r>
            <a:r>
              <a:rPr lang="en-US" sz="4000" dirty="0" smtClean="0"/>
              <a:t>-v6ops-happy-eyeballs-03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800" dirty="0"/>
              <a:t>IETF </a:t>
            </a:r>
            <a:r>
              <a:rPr lang="en-US" sz="2800" dirty="0" smtClean="0"/>
              <a:t>81 – Quebec City</a:t>
            </a:r>
            <a:br>
              <a:rPr lang="en-US" sz="2800" dirty="0" smtClean="0"/>
            </a:br>
            <a:r>
              <a:rPr lang="en-US" sz="2800" dirty="0" smtClean="0"/>
              <a:t>July 2011</a:t>
            </a:r>
            <a:endParaRPr lang="en-US" sz="3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257800"/>
            <a:ext cx="7162800" cy="1219200"/>
          </a:xfrm>
        </p:spPr>
        <p:txBody>
          <a:bodyPr/>
          <a:lstStyle/>
          <a:p>
            <a:r>
              <a:rPr lang="en-US" sz="2800" dirty="0" smtClean="0"/>
              <a:t>Dan Wing, dwing@cisco.com</a:t>
            </a:r>
          </a:p>
          <a:p>
            <a:r>
              <a:rPr lang="en-US" sz="2800" dirty="0" smtClean="0"/>
              <a:t>Andrew Yourtchenko, ayourtch@cisco.com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A8E29A-03D7-4837-869B-37A3B6F7C99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Happy Eyeballs</a:t>
            </a:r>
            <a:endParaRPr lang="en-US" dirty="0"/>
          </a:p>
        </p:txBody>
      </p:sp>
      <p:pic>
        <p:nvPicPr>
          <p:cNvPr id="5" name="Content Placeholder 4" descr="gegdbffj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D67-8E57-46DD-9607-8F2A27774E8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IETF81 - draft-ietf-v6ops-happy-eyeballs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Happy Eyeballs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IPv6 is sometimes broken</a:t>
            </a:r>
          </a:p>
          <a:p>
            <a:r>
              <a:rPr lang="en-US" dirty="0" smtClean="0"/>
              <a:t>Existing applications take ~20 seconds to try next IP address</a:t>
            </a:r>
          </a:p>
          <a:p>
            <a:endParaRPr lang="en-US" dirty="0" smtClean="0"/>
          </a:p>
          <a:p>
            <a:r>
              <a:rPr lang="en-US" dirty="0" smtClean="0"/>
              <a:t>Happy Eyeballs:  “try faster”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D67-8E57-46DD-9607-8F2A27774E8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 smtClean="0"/>
              <a:t>IETF81</a:t>
            </a:r>
            <a:r>
              <a:rPr lang="en-US" dirty="0" smtClean="0"/>
              <a:t> - draft-</a:t>
            </a:r>
            <a:r>
              <a:rPr lang="en-US" dirty="0" err="1" smtClean="0"/>
              <a:t>ietf</a:t>
            </a:r>
            <a:r>
              <a:rPr lang="en-US" dirty="0" smtClean="0"/>
              <a:t>-v6ops-happy-eyeballs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10" descr="eyeballs-small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33600" y="0"/>
            <a:ext cx="4925113" cy="163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828800" y="-152400"/>
            <a:ext cx="5334000" cy="1981200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Reaching Consensus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Removed algorithm from I-D</a:t>
            </a:r>
          </a:p>
          <a:p>
            <a:r>
              <a:rPr lang="en-US" dirty="0" smtClean="0"/>
              <a:t>Now just lists </a:t>
            </a:r>
            <a:r>
              <a:rPr lang="en-US" b="1" dirty="0" smtClean="0"/>
              <a:t>requirements</a:t>
            </a:r>
          </a:p>
          <a:p>
            <a:endParaRPr lang="en-US" b="1" dirty="0" smtClean="0"/>
          </a:p>
          <a:p>
            <a:r>
              <a:rPr lang="en-US" dirty="0" smtClean="0"/>
              <a:t>Existing Chrome and Firefox Implementations are compliant</a:t>
            </a:r>
          </a:p>
          <a:p>
            <a:r>
              <a:rPr lang="en-US" dirty="0" smtClean="0"/>
              <a:t>More advanced algorithms are likely to be compliant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D67-8E57-46DD-9607-8F2A27774E8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IETF81 - draft-ietf-v6ops-happy-eyeballs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10" descr="eyeballs-small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33600" y="0"/>
            <a:ext cx="4925113" cy="163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828800" y="-152400"/>
            <a:ext cx="5334000" cy="198120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Follow Host’s Address Preference Policy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If IPv6 fails, try </a:t>
            </a:r>
            <a:r>
              <a:rPr lang="en-US" dirty="0" err="1" smtClean="0"/>
              <a:t>IPv4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We do </a:t>
            </a:r>
            <a:r>
              <a:rPr lang="en-US" b="1" dirty="0" smtClean="0"/>
              <a:t>not </a:t>
            </a:r>
            <a:r>
              <a:rPr lang="en-US" dirty="0" smtClean="0"/>
              <a:t>race </a:t>
            </a:r>
            <a:r>
              <a:rPr lang="en-US" dirty="0" err="1" smtClean="0"/>
              <a:t>IPv4</a:t>
            </a:r>
            <a:r>
              <a:rPr lang="en-US" dirty="0" smtClean="0"/>
              <a:t> against IPv6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 err="1" smtClean="0"/>
              <a:t>stateful</a:t>
            </a:r>
            <a:r>
              <a:rPr lang="en-US" dirty="0" smtClean="0"/>
              <a:t> </a:t>
            </a:r>
            <a:r>
              <a:rPr lang="en-US" dirty="0" smtClean="0"/>
              <a:t>algorithm, reset when connecting to new network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Abandon non-winning connections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D67-8E57-46DD-9607-8F2A27774E8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IETF81 - draft-ietf-v6ops-happy-eyeballs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84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5540</TotalTime>
  <Words>111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Happy Eyeballs draft-ietf-v6ops-happy-eyeballs-03  IETF 81 – Quebec City July 2011</vt:lpstr>
      <vt:lpstr>Happy Eyeballs</vt:lpstr>
      <vt:lpstr>Happy Eyeballs Overview</vt:lpstr>
      <vt:lpstr>Reaching Consensus</vt:lpstr>
      <vt:lpstr>Requirements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Chair slides</dc:title>
  <dc:creator>Dan Wing</dc:creator>
  <cp:lastModifiedBy>dwing</cp:lastModifiedBy>
  <cp:revision>262</cp:revision>
  <dcterms:created xsi:type="dcterms:W3CDTF">2007-03-20T12:20:11Z</dcterms:created>
  <dcterms:modified xsi:type="dcterms:W3CDTF">2011-07-22T00:42:17Z</dcterms:modified>
</cp:coreProperties>
</file>