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7" r:id="rId3"/>
    <p:sldId id="257" r:id="rId4"/>
    <p:sldId id="268" r:id="rId5"/>
    <p:sldId id="27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8B061-6448-4FE6-BF0D-A74E8CCEEDC9}" type="datetimeFigureOut">
              <a:rPr lang="en-US" smtClean="0"/>
              <a:pPr/>
              <a:t>7/28/11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89229-DDA0-4C22-BB35-EBE086036F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88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ABB677-E186-435B-9916-255290B01540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179513" y="685800"/>
            <a:ext cx="450056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20" name="Text Box 3"/>
          <p:cNvSpPr>
            <a:spLocks noGrp="1" noChangeArrowheads="1"/>
          </p:cNvSpPr>
          <p:nvPr>
            <p:ph type="body"/>
          </p:nvPr>
        </p:nvSpPr>
        <p:spPr>
          <a:noFill/>
          <a:ln/>
        </p:spPr>
        <p:txBody>
          <a:bodyPr lIns="91601" tIns="45630" rIns="91601" bIns="45630"/>
          <a:lstStyle/>
          <a:p>
            <a:pPr defTabSz="457200" eaLnBrk="1" hangingPunct="1">
              <a:spcBef>
                <a:spcPts val="4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B5A55-1FDE-481B-A2F9-3831B5ADBD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50086-D18A-4B9C-AA94-3BC6A68EE7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2420F-C340-49D4-B21E-6A84154E2D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8B7D-4687-4E53-8AB1-3141A37A5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AFAA5-F81E-4777-8225-C822DC4E9D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50BB-8FAF-44BB-AC13-AF89A3763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C8087-53E3-4EB5-881E-AE78BE806A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A2960-B688-49CD-8F50-436B569813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663DE-2D0B-4A1C-8237-D39B0A7B6B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2867A-5397-4216-8648-FE864A590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AB7B2-1EAB-47CC-98AC-C8C2C256CE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69B28-E377-48AA-956D-17964AD5DA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D4073F0-8BEA-4760-B21C-7563DC9E4F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beebee@cisco.com" TargetMode="External"/><Relationship Id="rId4" Type="http://schemas.openxmlformats.org/officeDocument/2006/relationships/hyperlink" Target="mailto:ot@cisco.com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6002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99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009999"/>
                </a:solidFill>
                <a:ea typeface="Arial Unicode MS" pitchFamily="34" charset="-128"/>
                <a:cs typeface="Arial Unicode MS" pitchFamily="34" charset="-128"/>
              </a:rPr>
              <a:t>Advanced Requirements for IPv6 Customer Edge Routers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133600"/>
            <a:ext cx="9144000" cy="4343400"/>
          </a:xfrm>
        </p:spPr>
        <p:txBody>
          <a:bodyPr lIns="90000" tIns="46800" rIns="90000" bIns="46800"/>
          <a:lstStyle/>
          <a:p>
            <a:pPr marL="739775" lvl="1" indent="-282575" algn="ctr" defTabSz="457200" eaLnBrk="1" hangingPunct="1">
              <a:lnSpc>
                <a:spcPct val="90000"/>
              </a:lnSpc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400" dirty="0" smtClean="0"/>
              <a:t>draft-ietf-v6ops-ipv6-cpe-router-bis-01</a:t>
            </a:r>
          </a:p>
          <a:p>
            <a:pPr marL="0" indent="0" algn="ctr" defTabSz="457200" eaLnBrk="1" hangingPunct="1">
              <a:spcBef>
                <a:spcPts val="7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800" dirty="0" smtClean="0"/>
              <a:t>IETF 81, </a:t>
            </a:r>
            <a:r>
              <a:rPr lang="en-US" sz="2800" dirty="0" smtClean="0"/>
              <a:t>Quebec City</a:t>
            </a:r>
          </a:p>
          <a:p>
            <a:pPr marL="0" indent="0" algn="ctr" defTabSz="457200" eaLnBrk="1" hangingPunct="1">
              <a:spcBef>
                <a:spcPts val="700"/>
              </a:spcBef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US" sz="2800" dirty="0" smtClean="0"/>
              <a:t>July 24-July 29, 2011</a:t>
            </a:r>
          </a:p>
          <a:p>
            <a:pPr marL="0" indent="0" algn="ctr" defTabSz="457200" eaLnBrk="1" hangingPunct="1">
              <a:spcBef>
                <a:spcPts val="7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US" sz="2800" dirty="0" smtClean="0"/>
              <a:t>v6ops W</a:t>
            </a:r>
            <a:r>
              <a:rPr lang="en-GB" sz="2800" dirty="0" smtClean="0"/>
              <a:t>orking Group</a:t>
            </a:r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000" dirty="0" smtClean="0"/>
              <a:t>Hemant Singh (</a:t>
            </a:r>
            <a:r>
              <a:rPr lang="en-GB" sz="2000" dirty="0" smtClean="0">
                <a:solidFill>
                  <a:srgbClr val="009999"/>
                </a:solidFill>
              </a:rPr>
              <a:t>shemant@cisco.com</a:t>
            </a:r>
            <a:r>
              <a:rPr lang="en-GB" sz="2000" dirty="0" smtClean="0"/>
              <a:t>)</a:t>
            </a:r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000" dirty="0" smtClean="0"/>
              <a:t>Wes Beebee (</a:t>
            </a:r>
            <a:r>
              <a:rPr lang="en-GB" sz="2000" dirty="0" smtClean="0">
                <a:solidFill>
                  <a:srgbClr val="009999"/>
                </a:solidFill>
                <a:hlinkClick r:id="rId3"/>
              </a:rPr>
              <a:t>wbeebee@cisco.com</a:t>
            </a:r>
            <a:r>
              <a:rPr lang="en-GB" sz="2000" dirty="0" smtClean="0"/>
              <a:t>)</a:t>
            </a:r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000" dirty="0" smtClean="0"/>
              <a:t>Chris Donley (</a:t>
            </a:r>
            <a:r>
              <a:rPr lang="en-GB" sz="2000" dirty="0" smtClean="0">
                <a:solidFill>
                  <a:srgbClr val="009999"/>
                </a:solidFill>
              </a:rPr>
              <a:t>CableLabs</a:t>
            </a:r>
            <a:r>
              <a:rPr lang="en-GB" sz="2000" dirty="0" smtClean="0"/>
              <a:t>)</a:t>
            </a:r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000" dirty="0" smtClean="0"/>
              <a:t>Barbara Stark (</a:t>
            </a:r>
            <a:r>
              <a:rPr lang="en-GB" sz="2000" dirty="0" smtClean="0">
                <a:solidFill>
                  <a:srgbClr val="009999"/>
                </a:solidFill>
              </a:rPr>
              <a:t>AT&amp;T</a:t>
            </a:r>
            <a:r>
              <a:rPr lang="en-GB" sz="2000" dirty="0" smtClean="0"/>
              <a:t>)</a:t>
            </a:r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r>
              <a:rPr lang="en-GB" sz="2000" dirty="0" smtClean="0"/>
              <a:t>                                            Ole Troan, Editor (</a:t>
            </a:r>
            <a:r>
              <a:rPr lang="en-GB" sz="2000" dirty="0" smtClean="0">
                <a:solidFill>
                  <a:srgbClr val="009999"/>
                </a:solidFill>
                <a:hlinkClick r:id="rId4"/>
              </a:rPr>
              <a:t>ot@cisco.com</a:t>
            </a:r>
            <a:r>
              <a:rPr lang="en-GB" sz="2000" dirty="0" smtClean="0"/>
              <a:t>) and many other folks from Cable, DSL</a:t>
            </a:r>
            <a:r>
              <a:rPr lang="en-GB" sz="2000" smtClean="0"/>
              <a:t>, </a:t>
            </a:r>
            <a:r>
              <a:rPr lang="en-GB" sz="2000" dirty="0" smtClean="0"/>
              <a:t>C</a:t>
            </a:r>
            <a:r>
              <a:rPr lang="en-GB" sz="2000" smtClean="0"/>
              <a:t>ellular</a:t>
            </a:r>
            <a:r>
              <a:rPr lang="en-GB" sz="2000" dirty="0" smtClean="0"/>
              <a:t>, &amp; Zigbee standards</a:t>
            </a:r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endParaRPr lang="en-GB" sz="2400" dirty="0" smtClean="0"/>
          </a:p>
          <a:p>
            <a:pPr marL="0" indent="0" algn="ctr" defTabSz="457200" eaLnBrk="1" hangingPunct="1">
              <a:spcBef>
                <a:spcPts val="600"/>
              </a:spcBef>
              <a:buFontTx/>
              <a:buNone/>
              <a:tabLst>
                <a:tab pos="854075" algn="l"/>
                <a:tab pos="1311275" algn="l"/>
                <a:tab pos="1768475" algn="l"/>
                <a:tab pos="2225675" algn="l"/>
                <a:tab pos="2682875" algn="l"/>
                <a:tab pos="3140075" algn="l"/>
                <a:tab pos="3597275" algn="l"/>
                <a:tab pos="4054475" algn="l"/>
                <a:tab pos="4511675" algn="l"/>
                <a:tab pos="4968875" algn="l"/>
                <a:tab pos="5426075" algn="l"/>
                <a:tab pos="5883275" algn="l"/>
                <a:tab pos="6340475" algn="l"/>
                <a:tab pos="6797675" algn="l"/>
                <a:tab pos="7254875" algn="l"/>
                <a:tab pos="7712075" algn="l"/>
                <a:tab pos="8169275" algn="l"/>
                <a:tab pos="8626475" algn="l"/>
                <a:tab pos="9083675" algn="l"/>
                <a:tab pos="9540875" algn="l"/>
              </a:tabLst>
            </a:pPr>
            <a:endParaRPr lang="en-GB" sz="2400" dirty="0" smtClean="0"/>
          </a:p>
        </p:txBody>
      </p:sp>
    </p:spTree>
  </p:cSld>
  <p:clrMapOvr>
    <a:masterClrMapping/>
  </p:clrMapOvr>
  <p:transition xmlns:p14="http://schemas.microsoft.com/office/powerpoint/2010/main" advTm="3072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5BDBD"/>
                </a:solidFill>
              </a:rPr>
              <a:t>Background</a:t>
            </a:r>
            <a:endParaRPr lang="en-US" dirty="0">
              <a:solidFill>
                <a:srgbClr val="65BD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Design team consisting of operators, BBF, </a:t>
            </a:r>
            <a:r>
              <a:rPr lang="en-US" sz="2800" dirty="0" err="1" smtClean="0"/>
              <a:t>Cablelabs</a:t>
            </a:r>
            <a:r>
              <a:rPr lang="en-US" sz="2800" dirty="0" smtClean="0"/>
              <a:t> and IETF participants</a:t>
            </a:r>
          </a:p>
          <a:p>
            <a:pPr lvl="1"/>
            <a:r>
              <a:rPr lang="en-US" sz="2400" dirty="0" err="1" smtClean="0"/>
              <a:t>cpe-router@external.cisco.com</a:t>
            </a:r>
            <a:endParaRPr lang="en-US" sz="2400" dirty="0" smtClean="0"/>
          </a:p>
          <a:p>
            <a:r>
              <a:rPr lang="en-US" sz="2800" dirty="0" smtClean="0"/>
              <a:t>RFC6204 “Basic IPv6 CE…”</a:t>
            </a:r>
          </a:p>
          <a:p>
            <a:pPr lvl="1"/>
            <a:r>
              <a:rPr lang="en-US" sz="2400" dirty="0" smtClean="0"/>
              <a:t>Successful!</a:t>
            </a:r>
          </a:p>
          <a:p>
            <a:r>
              <a:rPr lang="en-US" sz="2800" dirty="0" smtClean="0"/>
              <a:t>6204 strategy:</a:t>
            </a:r>
          </a:p>
          <a:p>
            <a:pPr lvl="1"/>
            <a:r>
              <a:rPr lang="en-US" sz="2400" dirty="0" smtClean="0"/>
              <a:t>Punt on anything we don’t know how to do, contentious or hard</a:t>
            </a:r>
          </a:p>
          <a:p>
            <a:r>
              <a:rPr lang="en-US" sz="2800" dirty="0" smtClean="0"/>
              <a:t>“Advanced IPv6 CE” scope:</a:t>
            </a:r>
          </a:p>
          <a:p>
            <a:pPr lvl="1"/>
            <a:r>
              <a:rPr lang="en-US" sz="2400" dirty="0" smtClean="0"/>
              <a:t>“Whatever low hanging fruits left”</a:t>
            </a:r>
          </a:p>
        </p:txBody>
      </p:sp>
    </p:spTree>
    <p:extLst>
      <p:ext uri="{BB962C8B-B14F-4D97-AF65-F5344CB8AC3E}">
        <p14:creationId xmlns:p14="http://schemas.microsoft.com/office/powerpoint/2010/main" val="2451024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/>
            </a:r>
            <a:br>
              <a:rPr lang="en-US" dirty="0" smtClean="0">
                <a:solidFill>
                  <a:schemeClr val="hlink"/>
                </a:solidFill>
              </a:rPr>
            </a:br>
            <a:r>
              <a:rPr lang="en-US" dirty="0" smtClean="0">
                <a:solidFill>
                  <a:schemeClr val="hlink"/>
                </a:solidFill>
              </a:rPr>
              <a:t>Updates in the -01 version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Removed requirement for ND proxy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Clarified </a:t>
            </a:r>
            <a:r>
              <a:rPr lang="en-US" sz="2400" dirty="0" smtClean="0"/>
              <a:t>text in the DNS section and removed most text with MAY requirements.</a:t>
            </a:r>
          </a:p>
          <a:p>
            <a:pPr eaLnBrk="1" hangingPunct="1"/>
            <a:r>
              <a:rPr lang="en-US" sz="2400" dirty="0" smtClean="0"/>
              <a:t>Added a new DHCPv6 requirement – see section 5.7</a:t>
            </a:r>
            <a:r>
              <a:rPr lang="en-US" sz="2400" dirty="0" smtClean="0"/>
              <a:t>.</a:t>
            </a:r>
          </a:p>
          <a:p>
            <a:pPr lvl="1" eaLnBrk="1" hangingPunct="1"/>
            <a:r>
              <a:rPr lang="en-US" sz="2000" dirty="0"/>
              <a:t>When the WAN interface sends a DHCPV6 SOLICIT message, the CE router SHOULD request all mandatory information (such as IA_NA and IA_PD options) in the SOLICIT regardless of whether any partial information was received in response to previous SOLICITs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eaLnBrk="1" hangingPunct="1"/>
            <a:r>
              <a:rPr lang="en-US" sz="2400" dirty="0" smtClean="0"/>
              <a:t>Added new and modified text for 6rd support</a:t>
            </a:r>
            <a:r>
              <a:rPr lang="en-US" sz="2400" dirty="0" smtClean="0"/>
              <a:t>.</a:t>
            </a:r>
          </a:p>
          <a:p>
            <a:pPr lvl="1" eaLnBrk="1" hangingPunct="1"/>
            <a:r>
              <a:rPr lang="en-US" sz="2000" dirty="0" smtClean="0"/>
              <a:t>Clarify support for user configurable, DHCP option 212 support</a:t>
            </a:r>
          </a:p>
          <a:p>
            <a:pPr lvl="1" eaLnBrk="1" hangingPunct="1"/>
            <a:r>
              <a:rPr lang="en-US" sz="2000" dirty="0" smtClean="0"/>
              <a:t>6rd hub and spoke mode requirement</a:t>
            </a:r>
            <a:endParaRPr lang="en-US" sz="2000" dirty="0" smtClean="0"/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65BDBD"/>
                </a:solidFill>
              </a:rPr>
              <a:t>Homenet</a:t>
            </a:r>
            <a:r>
              <a:rPr lang="en-US" dirty="0" smtClean="0">
                <a:solidFill>
                  <a:srgbClr val="65BDBD"/>
                </a:solidFill>
              </a:rPr>
              <a:t> split</a:t>
            </a:r>
            <a:endParaRPr lang="en-US" dirty="0">
              <a:solidFill>
                <a:srgbClr val="65BD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 side requirements to </a:t>
            </a:r>
            <a:r>
              <a:rPr lang="en-US" dirty="0" err="1" smtClean="0"/>
              <a:t>homenet</a:t>
            </a:r>
            <a:endParaRPr lang="en-US" dirty="0" smtClean="0"/>
          </a:p>
          <a:p>
            <a:pPr lvl="1"/>
            <a:r>
              <a:rPr lang="en-US" dirty="0" smtClean="0"/>
              <a:t>D-1 (DNS), LMMLD-{1, 2} (MLD), LM-1 (MLD)</a:t>
            </a:r>
          </a:p>
          <a:p>
            <a:pPr lvl="1"/>
            <a:r>
              <a:rPr lang="en-US" dirty="0" smtClean="0"/>
              <a:t>R-1 (Hierarchical PD), Q-1 (QOS)</a:t>
            </a:r>
          </a:p>
          <a:p>
            <a:r>
              <a:rPr lang="en-US" dirty="0" smtClean="0"/>
              <a:t>WAN side requirements in v6ops</a:t>
            </a:r>
          </a:p>
          <a:p>
            <a:pPr lvl="1"/>
            <a:r>
              <a:rPr lang="en-US" dirty="0" smtClean="0"/>
              <a:t>WMLD-1 (MLD)</a:t>
            </a:r>
          </a:p>
          <a:p>
            <a:pPr lvl="1"/>
            <a:r>
              <a:rPr lang="en-US" dirty="0" smtClean="0"/>
              <a:t>DLW-{1,2,3,4,5} (DS-lite)</a:t>
            </a:r>
          </a:p>
          <a:p>
            <a:pPr lvl="1"/>
            <a:r>
              <a:rPr lang="en-US" dirty="0" smtClean="0"/>
              <a:t>6RD-{1,2,3,4} (6RD)</a:t>
            </a:r>
          </a:p>
          <a:p>
            <a:pPr lvl="1"/>
            <a:r>
              <a:rPr lang="en-US" dirty="0" smtClean="0"/>
              <a:t>Q-1 (QOS)</a:t>
            </a:r>
          </a:p>
          <a:p>
            <a:pPr lvl="1"/>
            <a:r>
              <a:rPr lang="en-US" dirty="0" smtClean="0"/>
              <a:t>Transition technology co-existence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6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5BDBD"/>
                </a:solidFill>
              </a:rPr>
              <a:t>Questions</a:t>
            </a:r>
            <a:endParaRPr lang="en-US" dirty="0">
              <a:solidFill>
                <a:srgbClr val="65BD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the LAN side requirements off to the </a:t>
            </a:r>
            <a:r>
              <a:rPr lang="en-US" dirty="0" err="1" smtClean="0"/>
              <a:t>homenet</a:t>
            </a:r>
            <a:r>
              <a:rPr lang="en-US" dirty="0" smtClean="0"/>
              <a:t> WG?</a:t>
            </a:r>
          </a:p>
          <a:p>
            <a:r>
              <a:rPr lang="en-US" dirty="0" smtClean="0"/>
              <a:t>What to do with remaining requirements?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Abandon?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Move to </a:t>
            </a:r>
            <a:r>
              <a:rPr lang="en-US" dirty="0" err="1" smtClean="0"/>
              <a:t>softwires</a:t>
            </a:r>
            <a:r>
              <a:rPr lang="en-US" dirty="0" smtClean="0"/>
              <a:t> as a “transition mechanism interoperate” draft?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RFC6404: resubmit RFC6204 with the 6rd and DS-lite requirements?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Continue?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1076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375</Words>
  <Application>Microsoft Macintosh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Advanced Requirements for IPv6 Customer Edge Routers </vt:lpstr>
      <vt:lpstr>Background</vt:lpstr>
      <vt:lpstr> Updates in the -01 version </vt:lpstr>
      <vt:lpstr>Homenet split</vt:lpstr>
      <vt:lpstr>Questions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CPE Router</dc:title>
  <dc:creator>Cisco Systems, Inc.</dc:creator>
  <cp:lastModifiedBy>Ole Troan</cp:lastModifiedBy>
  <cp:revision>64</cp:revision>
  <dcterms:created xsi:type="dcterms:W3CDTF">2011-03-25T13:46:43Z</dcterms:created>
  <dcterms:modified xsi:type="dcterms:W3CDTF">2011-07-28T14:20:34Z</dcterms:modified>
</cp:coreProperties>
</file>