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276A-2083-6E40-8EDC-80880530A2AF}" type="datetimeFigureOut">
              <a:rPr lang="en-US" smtClean="0"/>
              <a:pPr/>
              <a:t>7/29/11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1E5A99-0476-4E43-9D94-FEBA318D14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92058"/>
            <a:ext cx="8229600" cy="528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draft-jennings-vipr-overview</a:t>
            </a:r>
            <a:br>
              <a:rPr lang="en-US" dirty="0" smtClean="0"/>
            </a:br>
            <a:r>
              <a:rPr lang="en-US" dirty="0" smtClean="0"/>
              <a:t>IETF 81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Cullen Jennings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Editorial and typos</a:t>
            </a:r>
          </a:p>
          <a:p>
            <a:r>
              <a:rPr lang="en-US" dirty="0" smtClean="0"/>
              <a:t>Header name changed to remove X-Cisco</a:t>
            </a:r>
          </a:p>
          <a:p>
            <a:r>
              <a:rPr lang="en-US" dirty="0" smtClean="0"/>
              <a:t>Michael Proctor raised an interesting attack and provided more information about a two existing attacks (more later)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 Refactoring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does more </a:t>
            </a:r>
            <a:r>
              <a:rPr lang="en-US" dirty="0"/>
              <a:t>than just</a:t>
            </a:r>
            <a:r>
              <a:rPr lang="en-US" dirty="0" smtClean="0"/>
              <a:t> be an overview</a:t>
            </a:r>
          </a:p>
          <a:p>
            <a:r>
              <a:rPr lang="en-US" dirty="0" smtClean="0"/>
              <a:t>VAP draft contains </a:t>
            </a:r>
            <a:r>
              <a:rPr lang="en-US" dirty="0"/>
              <a:t>bits essential to VIPR, but</a:t>
            </a:r>
            <a:r>
              <a:rPr lang="en-US" dirty="0" smtClean="0"/>
              <a:t> the VAP protocol was meant to be optional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Refactor the drafts to make the rest of the VIPR drafts not normatively dependent on VAP</a:t>
            </a:r>
          </a:p>
          <a:p>
            <a:pPr lvl="1"/>
            <a:r>
              <a:rPr lang="en-US" dirty="0" smtClean="0"/>
              <a:t>Refactor to move parts of overview to other drafts or new drafts. Consider moving section 7, 8, 9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Evil Tracking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Attack: Let's </a:t>
            </a:r>
            <a:r>
              <a:rPr lang="en-US" dirty="0"/>
              <a:t>assume EvilCorp registers </a:t>
            </a:r>
            <a:r>
              <a:rPr lang="en-US" dirty="0" smtClean="0"/>
              <a:t>its node</a:t>
            </a:r>
            <a:r>
              <a:rPr lang="en-US" dirty="0"/>
              <a:t>-id against the hash of the sales number of its competitor</a:t>
            </a:r>
            <a:r>
              <a:rPr lang="en-US" dirty="0" smtClean="0"/>
              <a:t>, VictimCorp</a:t>
            </a:r>
            <a:r>
              <a:rPr lang="en-US" dirty="0"/>
              <a:t>.  Then, whenever a ViPR-enabled caller tries to </a:t>
            </a:r>
            <a:r>
              <a:rPr lang="en-US" dirty="0" smtClean="0"/>
              <a:t>call VictimCorp </a:t>
            </a:r>
            <a:r>
              <a:rPr lang="en-US" dirty="0"/>
              <a:t>to buy something, a few hours later their ViPR server </a:t>
            </a:r>
            <a:r>
              <a:rPr lang="en-US" dirty="0" smtClean="0"/>
              <a:t>will attempt </a:t>
            </a:r>
            <a:r>
              <a:rPr lang="en-US" dirty="0"/>
              <a:t>to establish a connection to EvilCorp.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Proposal (half baked): blacklist validations with EvilCorp after failed validation</a:t>
            </a:r>
          </a:p>
          <a:p>
            <a:pPr lvl="2"/>
            <a:r>
              <a:rPr lang="en-US" dirty="0" smtClean="0"/>
              <a:t>This solution is broken: in normal conditions with no attacks, if networks goes down, domain will get black listed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Call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Particularly for video systems, the first call and re-validations falls back to the PSTN. This is an awful user experience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Define some more validation protocols based on passing the secret over the PSTN, rapidly detecting, and instantly moving the call  to IP</a:t>
            </a:r>
          </a:p>
          <a:p>
            <a:pPr lvl="1"/>
            <a:r>
              <a:rPr lang="en-US" dirty="0" smtClean="0"/>
              <a:t>Might try ISDN USI (User Service Information) field</a:t>
            </a:r>
          </a:p>
          <a:p>
            <a:pPr lvl="1"/>
            <a:r>
              <a:rPr lang="en-US" dirty="0" smtClean="0"/>
              <a:t>Might try in band audio “flag” sent by sender, then audio secret is sent by receiver</a:t>
            </a:r>
          </a:p>
          <a:p>
            <a:pPr lvl="1"/>
            <a:r>
              <a:rPr lang="en-US" dirty="0" smtClean="0"/>
              <a:t>Fingerprint the audio</a:t>
            </a:r>
          </a:p>
          <a:p>
            <a:pPr lvl="1"/>
            <a:r>
              <a:rPr lang="en-US" dirty="0" smtClean="0"/>
              <a:t>Watermark inserted in the audio </a:t>
            </a:r>
          </a:p>
          <a:p>
            <a:pPr lvl="1"/>
            <a:r>
              <a:rPr lang="en-US" dirty="0" smtClean="0"/>
              <a:t>Send some DTMF like digits at start of call if other side claims to support this type of VIPR validation</a:t>
            </a:r>
          </a:p>
          <a:p>
            <a:pPr lvl="1"/>
            <a:r>
              <a:rPr lang="en-US" dirty="0" smtClean="0"/>
              <a:t>Use a “cocktail” approach where try all of the above at the same time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better editor for overview</a:t>
            </a:r>
          </a:p>
          <a:p>
            <a:r>
              <a:rPr lang="en-US" dirty="0" smtClean="0"/>
              <a:t>Refactor documents by Sept 15</a:t>
            </a:r>
          </a:p>
          <a:p>
            <a:r>
              <a:rPr lang="en-US" dirty="0" smtClean="0"/>
              <a:t>Have some assigned reviewers provide reviews</a:t>
            </a:r>
          </a:p>
          <a:p>
            <a:r>
              <a:rPr lang="en-US" dirty="0" smtClean="0"/>
              <a:t>Have a virtual interim meeting mid October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282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draft-jennings-vipr-overview IETF 81</vt:lpstr>
      <vt:lpstr>Changes</vt:lpstr>
      <vt:lpstr>Document Refactoring</vt:lpstr>
      <vt:lpstr>Evil Tracking </vt:lpstr>
      <vt:lpstr>First Call Problem</vt:lpstr>
      <vt:lpstr>Proposal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Cullen Jennings</dc:creator>
  <cp:lastModifiedBy>Daryl Malas</cp:lastModifiedBy>
  <cp:revision>13</cp:revision>
  <dcterms:created xsi:type="dcterms:W3CDTF">2011-07-29T13:50:49Z</dcterms:created>
  <dcterms:modified xsi:type="dcterms:W3CDTF">2011-07-29T14:34:16Z</dcterms:modified>
</cp:coreProperties>
</file>