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"/>
  </p:notesMasterIdLst>
  <p:handoutMasterIdLst>
    <p:handoutMasterId r:id="rId7"/>
  </p:handoutMasterIdLst>
  <p:sldIdLst>
    <p:sldId id="289" r:id="rId2"/>
    <p:sldId id="333" r:id="rId3"/>
    <p:sldId id="334" r:id="rId4"/>
    <p:sldId id="332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  <a:srgbClr val="CC3300"/>
    <a:srgbClr val="990000"/>
    <a:srgbClr val="00D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5" autoAdjust="0"/>
    <p:restoredTop sz="83694" autoAdjust="0"/>
  </p:normalViewPr>
  <p:slideViewPr>
    <p:cSldViewPr>
      <p:cViewPr varScale="1">
        <p:scale>
          <a:sx n="55" d="100"/>
          <a:sy n="55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32" y="-78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1182833-B1A2-43C6-870C-03E7A355FD5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137828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fld id="{2AB0C9B0-C46A-4380-A98A-A84126C27CBA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2" name="1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162156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CAA7C0-AD6C-4DFB-99F6-0AAD96F567CD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</p:txBody>
      </p:sp>
      <p:sp>
        <p:nvSpPr>
          <p:cNvPr id="43019" name="Rectangle 11"/>
          <p:cNvSpPr>
            <a:spLocks noChangeArrowheads="1"/>
          </p:cNvSpPr>
          <p:nvPr userDrawn="1"/>
        </p:nvSpPr>
        <p:spPr bwMode="auto">
          <a:xfrm>
            <a:off x="3172386" y="6329363"/>
            <a:ext cx="33516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82</a:t>
            </a:r>
            <a:r>
              <a:rPr lang="en-US" altLang="zh-CN" sz="1400" baseline="300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nd</a:t>
            </a:r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IETF –</a:t>
            </a:r>
            <a:r>
              <a:rPr lang="en-US" altLang="zh-CN" sz="1400" baseline="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Taipei, Taiwan,</a:t>
            </a:r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November </a:t>
            </a:r>
            <a:r>
              <a:rPr lang="en-US" altLang="zh-CN" sz="1400" dirty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2011</a:t>
            </a:r>
            <a:endParaRPr lang="zh-CN" altLang="en-US" sz="1400" dirty="0">
              <a:solidFill>
                <a:srgbClr val="000099"/>
              </a:solidFill>
              <a:latin typeface="Calibri" pitchFamily="34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altLang="zh-CN" b="0">
                <a:ea typeface="宋体" pitchFamily="2" charset="-122"/>
              </a:rPr>
              <a:t> RSVP-TE Extensions for Configuration SRLG of an FA</a:t>
            </a:r>
            <a:endParaRPr lang="en-US" altLang="zh-CN">
              <a:ea typeface="宋体" pitchFamily="2" charset="-122"/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1417360" y="2754312"/>
            <a:ext cx="64331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2400" smtClean="0">
                <a:ea typeface="宋体" pitchFamily="2" charset="-122"/>
              </a:rPr>
              <a:t>draft-zhang-ccamp-srlg-fa-configuration-04.txt</a:t>
            </a:r>
            <a:endParaRPr lang="en-US" altLang="zh-CN" sz="2400" dirty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45065" name="DtsShapeName" descr="1216692930ED5E2@9920G6D@@CE87362096D;W8:2@4M62793!!!!!!BIHO@]M62793!!!11111111110BCGBD3519QBDQ!sdpthsdldou!gns!VRNO!!SV@,Ihsnrihl`W0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.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2514600" y="3505200"/>
            <a:ext cx="4724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2400" smtClean="0">
                <a:latin typeface="Calibri" pitchFamily="34" charset="0"/>
                <a:ea typeface="宋体" pitchFamily="2" charset="-122"/>
              </a:rPr>
              <a:t>Fatai </a:t>
            </a:r>
            <a:r>
              <a:rPr lang="en-US" altLang="zh-CN" sz="2400" dirty="0" smtClean="0">
                <a:latin typeface="Calibri" pitchFamily="34" charset="0"/>
                <a:ea typeface="宋体" pitchFamily="2" charset="-122"/>
              </a:rPr>
              <a:t>Zhang (Huawei</a:t>
            </a:r>
            <a:r>
              <a:rPr lang="en-US" altLang="zh-CN" sz="2400" smtClean="0">
                <a:latin typeface="Calibri" pitchFamily="34" charset="0"/>
                <a:ea typeface="宋体" pitchFamily="2" charset="-122"/>
              </a:rPr>
              <a:t>) </a:t>
            </a:r>
          </a:p>
          <a:p>
            <a:r>
              <a:rPr lang="en-US" altLang="zh-CN" sz="2400" smtClean="0">
                <a:latin typeface="Calibri" pitchFamily="34" charset="0"/>
                <a:ea typeface="宋体" pitchFamily="2" charset="-122"/>
              </a:rPr>
              <a:t>Dan Li (Huawei)</a:t>
            </a:r>
            <a:r>
              <a:rPr lang="en-US" altLang="zh-CN" sz="2400" dirty="0" smtClean="0">
                <a:latin typeface="Calibri" pitchFamily="34" charset="0"/>
                <a:ea typeface="宋体" pitchFamily="2" charset="-122"/>
              </a:rPr>
              <a:t>	                       </a:t>
            </a:r>
            <a:endParaRPr lang="en-US" altLang="zh-CN" sz="2400" dirty="0">
              <a:latin typeface="Calibri" pitchFamily="34" charset="0"/>
              <a:ea typeface="宋体" pitchFamily="2" charset="-122"/>
            </a:endParaRPr>
          </a:p>
          <a:p>
            <a:r>
              <a:rPr lang="es-ES" altLang="zh-CN" sz="2400" smtClean="0">
                <a:solidFill>
                  <a:srgbClr val="0070C0"/>
                </a:solidFill>
                <a:latin typeface="Calibri" pitchFamily="34" charset="0"/>
                <a:ea typeface="宋体" pitchFamily="2" charset="-122"/>
              </a:rPr>
              <a:t>Oscar </a:t>
            </a:r>
            <a:r>
              <a:rPr lang="es-ES" altLang="zh-CN" sz="2400" dirty="0" err="1">
                <a:solidFill>
                  <a:srgbClr val="0070C0"/>
                </a:solidFill>
                <a:latin typeface="Calibri" pitchFamily="34" charset="0"/>
                <a:ea typeface="宋体" pitchFamily="2" charset="-122"/>
              </a:rPr>
              <a:t>Gonzalez</a:t>
            </a:r>
            <a:r>
              <a:rPr lang="es-ES" altLang="zh-CN" sz="2400" dirty="0">
                <a:solidFill>
                  <a:srgbClr val="0070C0"/>
                </a:solidFill>
                <a:latin typeface="Calibri" pitchFamily="34" charset="0"/>
                <a:ea typeface="宋体" pitchFamily="2" charset="-122"/>
              </a:rPr>
              <a:t> de Dios (</a:t>
            </a:r>
            <a:r>
              <a:rPr lang="es-ES" altLang="zh-CN" sz="2400" dirty="0" err="1">
                <a:solidFill>
                  <a:srgbClr val="0070C0"/>
                </a:solidFill>
                <a:latin typeface="Calibri" pitchFamily="34" charset="0"/>
                <a:ea typeface="宋体" pitchFamily="2" charset="-122"/>
              </a:rPr>
              <a:t>Telefonica</a:t>
            </a:r>
            <a:r>
              <a:rPr lang="es-ES" altLang="zh-CN" sz="2400" dirty="0">
                <a:solidFill>
                  <a:srgbClr val="0070C0"/>
                </a:solidFill>
                <a:latin typeface="Calibri" pitchFamily="34" charset="0"/>
                <a:ea typeface="宋体" pitchFamily="2" charset="-122"/>
              </a:rPr>
              <a:t>)</a:t>
            </a:r>
          </a:p>
          <a:p>
            <a:r>
              <a:rPr lang="en-US" altLang="zh-CN" sz="2400">
                <a:latin typeface="Calibri" pitchFamily="34" charset="0"/>
                <a:ea typeface="宋体" pitchFamily="2" charset="-122"/>
              </a:rPr>
              <a:t>Cyril Margaria  (NSN)</a:t>
            </a:r>
            <a:r>
              <a:rPr lang="es-ES" altLang="zh-CN" sz="2400">
                <a:latin typeface="Calibri" pitchFamily="34" charset="0"/>
                <a:ea typeface="宋体" pitchFamily="2" charset="-122"/>
              </a:rPr>
              <a:t>  </a:t>
            </a:r>
            <a:endParaRPr lang="es-ES" altLang="zh-CN" sz="2400" dirty="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Updates </a:t>
            </a:r>
            <a:r>
              <a:rPr lang="en-US" smtClean="0"/>
              <a:t>from -03 version</a:t>
            </a:r>
            <a:endParaRPr lang="en-US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53340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 smtClean="0"/>
          </a:p>
          <a:p>
            <a:pPr>
              <a:lnSpc>
                <a:spcPct val="80000"/>
              </a:lnSpc>
            </a:pPr>
            <a:r>
              <a:rPr lang="en-US" smtClean="0"/>
              <a:t>Removed explanation of how to update SRLG information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Agreement in 81</a:t>
            </a:r>
            <a:r>
              <a:rPr lang="en-US" baseline="30000" smtClean="0"/>
              <a:t>st</a:t>
            </a:r>
            <a:r>
              <a:rPr lang="en-US" smtClean="0"/>
              <a:t> IETF meeting to focus the draft on </a:t>
            </a:r>
            <a:r>
              <a:rPr lang="en-US"/>
              <a:t>defining the SRLG collection </a:t>
            </a:r>
            <a:r>
              <a:rPr lang="en-US" smtClean="0"/>
              <a:t>procedure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Update producedure is standard RSVP-TE procedure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Replaced explanation by </a:t>
            </a:r>
            <a:r>
              <a:rPr lang="en-US"/>
              <a:t>reference to Section 4.4.3 of [RFC 3209] </a:t>
            </a:r>
            <a:endParaRPr lang="en-US" smtClean="0"/>
          </a:p>
          <a:p>
            <a:pPr>
              <a:lnSpc>
                <a:spcPct val="80000"/>
              </a:lnSpc>
            </a:pPr>
            <a:r>
              <a:rPr lang="en-US"/>
              <a:t>Small rewording of sections 2.3, 3.1, </a:t>
            </a:r>
            <a:r>
              <a:rPr lang="en-US" smtClean="0"/>
              <a:t>5.1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Compliance with RFC2119 wording</a:t>
            </a:r>
            <a:endParaRPr lang="en-US"/>
          </a:p>
          <a:p>
            <a:pPr>
              <a:lnSpc>
                <a:spcPct val="80000"/>
              </a:lnSpc>
            </a:pPr>
            <a:endParaRPr lang="en-US" sz="24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en-US" altLang="ja-JP" sz="2400" dirty="0"/>
          </a:p>
          <a:p>
            <a:pPr>
              <a:lnSpc>
                <a:spcPct val="80000"/>
              </a:lnSpc>
              <a:buNone/>
            </a:pPr>
            <a:endParaRPr lang="en-US" altLang="ja-JP" sz="2400" dirty="0">
              <a:ea typeface="ＭＳ Ｐゴシック" pitchFamily="34" charset="-128"/>
            </a:endParaRPr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914400" y="2286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ja-JP" sz="2000"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mtClean="0"/>
              <a:t>OPEN issues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Handling </a:t>
            </a:r>
            <a:r>
              <a:rPr lang="en-US" dirty="0"/>
              <a:t>of LSP_ATTRIBUTES :</a:t>
            </a:r>
          </a:p>
          <a:p>
            <a:pPr lvl="1"/>
            <a:r>
              <a:rPr lang="en-US" dirty="0" smtClean="0"/>
              <a:t>The collection can be made optional or mandatory</a:t>
            </a:r>
          </a:p>
          <a:p>
            <a:pPr lvl="1"/>
            <a:r>
              <a:rPr lang="en-US" dirty="0" smtClean="0"/>
              <a:t>SRLG collection </a:t>
            </a:r>
            <a:r>
              <a:rPr lang="en-US" dirty="0" smtClean="0"/>
              <a:t>upon client layer requirement , for </a:t>
            </a:r>
            <a:r>
              <a:rPr lang="en-US" dirty="0" smtClean="0"/>
              <a:t>example</a:t>
            </a:r>
            <a:r>
              <a:rPr lang="en-US" dirty="0" smtClean="0"/>
              <a:t> no SRLG collection when no diversity needed/best effort/low priority traffic</a:t>
            </a:r>
            <a:endParaRPr lang="en-US" dirty="0" smtClean="0"/>
          </a:p>
          <a:p>
            <a:pPr lvl="1"/>
            <a:r>
              <a:rPr lang="en-US" dirty="0" smtClean="0"/>
              <a:t>It </a:t>
            </a:r>
            <a:r>
              <a:rPr lang="en-US" dirty="0" smtClean="0"/>
              <a:t>allows </a:t>
            </a:r>
            <a:r>
              <a:rPr lang="en-US" dirty="0" smtClean="0"/>
              <a:t>easier migration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871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Next Steps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en-US" sz="3200"/>
              <a:t>Adopt to be a WG </a:t>
            </a:r>
            <a:r>
              <a:rPr lang="en-US" sz="3200" smtClean="0"/>
              <a:t>document?</a:t>
            </a:r>
            <a:endParaRPr lang="en-US" sz="3200"/>
          </a:p>
          <a:p>
            <a:pPr marL="533400" indent="-533400"/>
            <a:r>
              <a:rPr lang="en-US" sz="3200" smtClean="0"/>
              <a:t>Refine the text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tto-Template">
  <a:themeElements>
    <a:clrScheme name="Grotto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rotto-Templat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rotto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tto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Settings\Greg\Application Data\Microsoft\Templates\Grotto-Template.pot</Template>
  <TotalTime>0</TotalTime>
  <Words>130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Grotto-Template</vt:lpstr>
      <vt:lpstr> RSVP-TE Extensions for Configuration SRLG of an FA</vt:lpstr>
      <vt:lpstr>Updates from -03 version</vt:lpstr>
      <vt:lpstr>OPEN issues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Network Control Overview</dc:title>
  <dc:creator>Margaria, Cyril (NSN - DE/Munich)</dc:creator>
  <cp:lastModifiedBy>demsfg47</cp:lastModifiedBy>
  <cp:revision>132</cp:revision>
  <dcterms:created xsi:type="dcterms:W3CDTF">2004-07-24T21:08:18Z</dcterms:created>
  <dcterms:modified xsi:type="dcterms:W3CDTF">2011-11-13T03:41:47Z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1311045993</vt:lpwstr>
  </property>
  <property fmtid="{D5CDD505-2E9C-101B-9397-08002B2CF9AE}" pid="3" name="_ms_pID_725343">
    <vt:lpwstr>(2)/2RKKGEY9mIcZurSIsQduIQKbmS70t02ZtgFtTTqUFAi1uKlTpPRE7F6UgYes9TEGBs4IBHN
TZkw6Y/RhxmK2fIeFNh4ScT2NRhW8Z95/zcEUCftKfOx5OYLT4Zhyvcgj/P1RuZyo33xTQ0E
dN6oI+ny72l+iOGEdl+4IF3gdt0KjNZBpfK/c0d6Kb97ohP5eA/n00xg5aO7lFPGa5kLk+XD
Rlh7hicZ1WP9sCBqcZT7Z</vt:lpwstr>
  </property>
  <property fmtid="{D5CDD505-2E9C-101B-9397-08002B2CF9AE}" pid="4" name="_ms_pID_7253431">
    <vt:lpwstr>ZRGLdo5h0yS3VyJX+pUAk+VJRppU6yIYHrxtlNs+KcAWWX146Tu
47aCxOJ527563hKqja0FP4kfXstRr2q1k8N+g/y/taBvcw3hhTVX/skEcbAThqp1/rqn9KNz
duupHNbw2ihs6fxWuxNp/wAwhEwi1Rb35B7TmoWrm9atFw==</vt:lpwstr>
  </property>
</Properties>
</file>