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7" r:id="rId5"/>
  </p:sldMasterIdLst>
  <p:notesMasterIdLst>
    <p:notesMasterId r:id="rId19"/>
  </p:notesMasterIdLst>
  <p:handoutMasterIdLst>
    <p:handoutMasterId r:id="rId20"/>
  </p:handoutMasterIdLst>
  <p:sldIdLst>
    <p:sldId id="333" r:id="rId6"/>
    <p:sldId id="348" r:id="rId7"/>
    <p:sldId id="351" r:id="rId8"/>
    <p:sldId id="347" r:id="rId9"/>
    <p:sldId id="345" r:id="rId10"/>
    <p:sldId id="354" r:id="rId11"/>
    <p:sldId id="346" r:id="rId12"/>
    <p:sldId id="355" r:id="rId13"/>
    <p:sldId id="344" r:id="rId14"/>
    <p:sldId id="339" r:id="rId15"/>
    <p:sldId id="343" r:id="rId16"/>
    <p:sldId id="340" r:id="rId17"/>
    <p:sldId id="335" r:id="rId18"/>
  </p:sldIdLst>
  <p:sldSz cx="9144000" cy="6858000" type="screen4x3"/>
  <p:notesSz cx="6813550" cy="9945688"/>
  <p:defaultTextStyle>
    <a:defPPr>
      <a:defRPr lang="en-US"/>
    </a:defPPr>
    <a:lvl1pPr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CC"/>
    <a:srgbClr val="182677"/>
    <a:srgbClr val="EEEEF2"/>
    <a:srgbClr val="FFFFFF"/>
    <a:srgbClr val="B9DCFF"/>
    <a:srgbClr val="F8F8F8"/>
    <a:srgbClr val="CDE6FF"/>
    <a:srgbClr val="5A5A5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0791" autoAdjust="0"/>
  </p:normalViewPr>
  <p:slideViewPr>
    <p:cSldViewPr>
      <p:cViewPr>
        <p:scale>
          <a:sx n="70" d="100"/>
          <a:sy n="70" d="100"/>
        </p:scale>
        <p:origin x="-836" y="-48"/>
      </p:cViewPr>
      <p:guideLst>
        <p:guide orient="horz" pos="419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90" y="-114"/>
      </p:cViewPr>
      <p:guideLst>
        <p:guide orient="horz" pos="3132"/>
        <p:guide pos="214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0388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50388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F4674A3-A54B-4329-BD2F-D5463D1F5E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825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800" y="0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4563" y="762000"/>
            <a:ext cx="4989512" cy="3741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733925"/>
            <a:ext cx="494347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6263"/>
            <a:ext cx="29337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800" y="9466263"/>
            <a:ext cx="29337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B890050-5091-4033-B9D3-C4F32DF220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0471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5778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10350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4922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9494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55191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28183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17646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49205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81363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5839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8042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4324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ihandform 12"/>
          <p:cNvSpPr/>
          <p:nvPr userDrawn="1"/>
        </p:nvSpPr>
        <p:spPr bwMode="ltGray">
          <a:xfrm>
            <a:off x="0" y="0"/>
            <a:ext cx="9144000" cy="2076450"/>
          </a:xfrm>
          <a:custGeom>
            <a:avLst/>
            <a:gdLst>
              <a:gd name="connsiteX0" fmla="*/ 0 w 9144000"/>
              <a:gd name="connsiteY0" fmla="*/ 0 h 1412776"/>
              <a:gd name="connsiteX1" fmla="*/ 9144000 w 9144000"/>
              <a:gd name="connsiteY1" fmla="*/ 0 h 1412776"/>
              <a:gd name="connsiteX2" fmla="*/ 9144000 w 9144000"/>
              <a:gd name="connsiteY2" fmla="*/ 1412776 h 1412776"/>
              <a:gd name="connsiteX3" fmla="*/ 0 w 9144000"/>
              <a:gd name="connsiteY3" fmla="*/ 1412776 h 1412776"/>
              <a:gd name="connsiteX4" fmla="*/ 0 w 9144000"/>
              <a:gd name="connsiteY4" fmla="*/ 0 h 1412776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88385"/>
              <a:gd name="connsiteX1" fmla="*/ 9144000 w 9144000"/>
              <a:gd name="connsiteY1" fmla="*/ 0 h 1888385"/>
              <a:gd name="connsiteX2" fmla="*/ 9144000 w 9144000"/>
              <a:gd name="connsiteY2" fmla="*/ 1412776 h 1888385"/>
              <a:gd name="connsiteX3" fmla="*/ 4319972 w 9144000"/>
              <a:gd name="connsiteY3" fmla="*/ 1844824 h 1888385"/>
              <a:gd name="connsiteX4" fmla="*/ 0 w 9144000"/>
              <a:gd name="connsiteY4" fmla="*/ 1412776 h 1888385"/>
              <a:gd name="connsiteX5" fmla="*/ 0 w 9144000"/>
              <a:gd name="connsiteY5" fmla="*/ 0 h 1888385"/>
              <a:gd name="connsiteX0" fmla="*/ 65250 w 9209250"/>
              <a:gd name="connsiteY0" fmla="*/ 0 h 1888385"/>
              <a:gd name="connsiteX1" fmla="*/ 9209250 w 9209250"/>
              <a:gd name="connsiteY1" fmla="*/ 0 h 1888385"/>
              <a:gd name="connsiteX2" fmla="*/ 9209250 w 9209250"/>
              <a:gd name="connsiteY2" fmla="*/ 1412776 h 1888385"/>
              <a:gd name="connsiteX3" fmla="*/ 4385222 w 9209250"/>
              <a:gd name="connsiteY3" fmla="*/ 1844824 h 1888385"/>
              <a:gd name="connsiteX4" fmla="*/ 65250 w 9209250"/>
              <a:gd name="connsiteY4" fmla="*/ 1412776 h 1888385"/>
              <a:gd name="connsiteX5" fmla="*/ 65250 w 9209250"/>
              <a:gd name="connsiteY5" fmla="*/ 0 h 1888385"/>
              <a:gd name="connsiteX0" fmla="*/ 65250 w 9209250"/>
              <a:gd name="connsiteY0" fmla="*/ 0 h 1885020"/>
              <a:gd name="connsiteX1" fmla="*/ 9209250 w 9209250"/>
              <a:gd name="connsiteY1" fmla="*/ 0 h 1885020"/>
              <a:gd name="connsiteX2" fmla="*/ 9209250 w 9209250"/>
              <a:gd name="connsiteY2" fmla="*/ 1412776 h 1885020"/>
              <a:gd name="connsiteX3" fmla="*/ 4385222 w 9209250"/>
              <a:gd name="connsiteY3" fmla="*/ 1844824 h 1885020"/>
              <a:gd name="connsiteX4" fmla="*/ 65250 w 9209250"/>
              <a:gd name="connsiteY4" fmla="*/ 1412776 h 1885020"/>
              <a:gd name="connsiteX5" fmla="*/ 65250 w 9209250"/>
              <a:gd name="connsiteY5" fmla="*/ 0 h 1885020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412776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412776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412776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520788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520788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520788 h 1921024"/>
              <a:gd name="connsiteX5" fmla="*/ 65250 w 9209250"/>
              <a:gd name="connsiteY5" fmla="*/ 0 h 1921024"/>
              <a:gd name="connsiteX0" fmla="*/ 0 w 9144000"/>
              <a:gd name="connsiteY0" fmla="*/ 0 h 1921024"/>
              <a:gd name="connsiteX1" fmla="*/ 9144000 w 9144000"/>
              <a:gd name="connsiteY1" fmla="*/ 0 h 1921024"/>
              <a:gd name="connsiteX2" fmla="*/ 9144000 w 9144000"/>
              <a:gd name="connsiteY2" fmla="*/ 1412776 h 1921024"/>
              <a:gd name="connsiteX3" fmla="*/ 4319972 w 9144000"/>
              <a:gd name="connsiteY3" fmla="*/ 1880828 h 1921024"/>
              <a:gd name="connsiteX4" fmla="*/ 0 w 9144000"/>
              <a:gd name="connsiteY4" fmla="*/ 1520788 h 1921024"/>
              <a:gd name="connsiteX5" fmla="*/ 0 w 9144000"/>
              <a:gd name="connsiteY5" fmla="*/ 0 h 1921024"/>
              <a:gd name="connsiteX0" fmla="*/ 63195 w 9207195"/>
              <a:gd name="connsiteY0" fmla="*/ 0 h 2065040"/>
              <a:gd name="connsiteX1" fmla="*/ 9207195 w 9207195"/>
              <a:gd name="connsiteY1" fmla="*/ 0 h 2065040"/>
              <a:gd name="connsiteX2" fmla="*/ 9207195 w 9207195"/>
              <a:gd name="connsiteY2" fmla="*/ 1412776 h 2065040"/>
              <a:gd name="connsiteX3" fmla="*/ 4275155 w 9207195"/>
              <a:gd name="connsiteY3" fmla="*/ 2024844 h 2065040"/>
              <a:gd name="connsiteX4" fmla="*/ 63195 w 9207195"/>
              <a:gd name="connsiteY4" fmla="*/ 1520788 h 2065040"/>
              <a:gd name="connsiteX5" fmla="*/ 63195 w 9207195"/>
              <a:gd name="connsiteY5" fmla="*/ 0 h 2065040"/>
              <a:gd name="connsiteX0" fmla="*/ 63195 w 9207195"/>
              <a:gd name="connsiteY0" fmla="*/ 0 h 2024844"/>
              <a:gd name="connsiteX1" fmla="*/ 9207195 w 9207195"/>
              <a:gd name="connsiteY1" fmla="*/ 0 h 2024844"/>
              <a:gd name="connsiteX2" fmla="*/ 9207195 w 9207195"/>
              <a:gd name="connsiteY2" fmla="*/ 1412776 h 2024844"/>
              <a:gd name="connsiteX3" fmla="*/ 4275155 w 9207195"/>
              <a:gd name="connsiteY3" fmla="*/ 2024844 h 2024844"/>
              <a:gd name="connsiteX4" fmla="*/ 63195 w 9207195"/>
              <a:gd name="connsiteY4" fmla="*/ 1520788 h 2024844"/>
              <a:gd name="connsiteX5" fmla="*/ 63195 w 9207195"/>
              <a:gd name="connsiteY5" fmla="*/ 0 h 2024844"/>
              <a:gd name="connsiteX0" fmla="*/ 63194 w 9207194"/>
              <a:gd name="connsiteY0" fmla="*/ 0 h 1988840"/>
              <a:gd name="connsiteX1" fmla="*/ 9207194 w 9207194"/>
              <a:gd name="connsiteY1" fmla="*/ 0 h 1988840"/>
              <a:gd name="connsiteX2" fmla="*/ 9207194 w 9207194"/>
              <a:gd name="connsiteY2" fmla="*/ 1412776 h 1988840"/>
              <a:gd name="connsiteX3" fmla="*/ 4275155 w 9207194"/>
              <a:gd name="connsiteY3" fmla="*/ 1988840 h 1988840"/>
              <a:gd name="connsiteX4" fmla="*/ 63194 w 9207194"/>
              <a:gd name="connsiteY4" fmla="*/ 1520788 h 1988840"/>
              <a:gd name="connsiteX5" fmla="*/ 63194 w 9207194"/>
              <a:gd name="connsiteY5" fmla="*/ 0 h 1988840"/>
              <a:gd name="connsiteX0" fmla="*/ 63194 w 9207194"/>
              <a:gd name="connsiteY0" fmla="*/ 0 h 1988840"/>
              <a:gd name="connsiteX1" fmla="*/ 9207194 w 9207194"/>
              <a:gd name="connsiteY1" fmla="*/ 0 h 1988840"/>
              <a:gd name="connsiteX2" fmla="*/ 9207194 w 9207194"/>
              <a:gd name="connsiteY2" fmla="*/ 1412776 h 1988840"/>
              <a:gd name="connsiteX3" fmla="*/ 4275155 w 9207194"/>
              <a:gd name="connsiteY3" fmla="*/ 1988840 h 1988840"/>
              <a:gd name="connsiteX4" fmla="*/ 63194 w 9207194"/>
              <a:gd name="connsiteY4" fmla="*/ 1484784 h 1988840"/>
              <a:gd name="connsiteX5" fmla="*/ 63194 w 9207194"/>
              <a:gd name="connsiteY5" fmla="*/ 0 h 1988840"/>
              <a:gd name="connsiteX0" fmla="*/ 0 w 9144000"/>
              <a:gd name="connsiteY0" fmla="*/ 0 h 1988840"/>
              <a:gd name="connsiteX1" fmla="*/ 9144000 w 9144000"/>
              <a:gd name="connsiteY1" fmla="*/ 0 h 1988840"/>
              <a:gd name="connsiteX2" fmla="*/ 9144000 w 9144000"/>
              <a:gd name="connsiteY2" fmla="*/ 1412776 h 1988840"/>
              <a:gd name="connsiteX3" fmla="*/ 4211961 w 9144000"/>
              <a:gd name="connsiteY3" fmla="*/ 1988840 h 1988840"/>
              <a:gd name="connsiteX4" fmla="*/ 0 w 9144000"/>
              <a:gd name="connsiteY4" fmla="*/ 1484784 h 1988840"/>
              <a:gd name="connsiteX5" fmla="*/ 0 w 9144000"/>
              <a:gd name="connsiteY5" fmla="*/ 0 h 1988840"/>
              <a:gd name="connsiteX0" fmla="*/ 0 w 9144000"/>
              <a:gd name="connsiteY0" fmla="*/ 0 h 2162253"/>
              <a:gd name="connsiteX1" fmla="*/ 9144000 w 9144000"/>
              <a:gd name="connsiteY1" fmla="*/ 0 h 2162253"/>
              <a:gd name="connsiteX2" fmla="*/ 9144000 w 9144000"/>
              <a:gd name="connsiteY2" fmla="*/ 1412776 h 2162253"/>
              <a:gd name="connsiteX3" fmla="*/ 4211961 w 9144000"/>
              <a:gd name="connsiteY3" fmla="*/ 1988840 h 2162253"/>
              <a:gd name="connsiteX4" fmla="*/ 0 w 9144000"/>
              <a:gd name="connsiteY4" fmla="*/ 1484784 h 2162253"/>
              <a:gd name="connsiteX5" fmla="*/ 0 w 9144000"/>
              <a:gd name="connsiteY5" fmla="*/ 0 h 2162253"/>
              <a:gd name="connsiteX0" fmla="*/ 0 w 9144000"/>
              <a:gd name="connsiteY0" fmla="*/ 0 h 2162253"/>
              <a:gd name="connsiteX1" fmla="*/ 9144000 w 9144000"/>
              <a:gd name="connsiteY1" fmla="*/ 0 h 2162253"/>
              <a:gd name="connsiteX2" fmla="*/ 9144000 w 9144000"/>
              <a:gd name="connsiteY2" fmla="*/ 1412776 h 2162253"/>
              <a:gd name="connsiteX3" fmla="*/ 4211961 w 9144000"/>
              <a:gd name="connsiteY3" fmla="*/ 1988840 h 2162253"/>
              <a:gd name="connsiteX4" fmla="*/ 0 w 9144000"/>
              <a:gd name="connsiteY4" fmla="*/ 1484784 h 2162253"/>
              <a:gd name="connsiteX5" fmla="*/ 0 w 9144000"/>
              <a:gd name="connsiteY5" fmla="*/ 0 h 2162253"/>
              <a:gd name="connsiteX0" fmla="*/ 0 w 9144000"/>
              <a:gd name="connsiteY0" fmla="*/ 0 h 2162253"/>
              <a:gd name="connsiteX1" fmla="*/ 9144000 w 9144000"/>
              <a:gd name="connsiteY1" fmla="*/ 0 h 2162253"/>
              <a:gd name="connsiteX2" fmla="*/ 9144000 w 9144000"/>
              <a:gd name="connsiteY2" fmla="*/ 1412776 h 2162253"/>
              <a:gd name="connsiteX3" fmla="*/ 4211961 w 9144000"/>
              <a:gd name="connsiteY3" fmla="*/ 1988840 h 2162253"/>
              <a:gd name="connsiteX4" fmla="*/ 0 w 9144000"/>
              <a:gd name="connsiteY4" fmla="*/ 1520788 h 2162253"/>
              <a:gd name="connsiteX5" fmla="*/ 0 w 9144000"/>
              <a:gd name="connsiteY5" fmla="*/ 0 h 2162253"/>
              <a:gd name="connsiteX0" fmla="*/ 0 w 9144000"/>
              <a:gd name="connsiteY0" fmla="*/ 0 h 2041268"/>
              <a:gd name="connsiteX1" fmla="*/ 9144000 w 9144000"/>
              <a:gd name="connsiteY1" fmla="*/ 0 h 2041268"/>
              <a:gd name="connsiteX2" fmla="*/ 9144000 w 9144000"/>
              <a:gd name="connsiteY2" fmla="*/ 1412776 h 2041268"/>
              <a:gd name="connsiteX3" fmla="*/ 4211961 w 9144000"/>
              <a:gd name="connsiteY3" fmla="*/ 1988840 h 2041268"/>
              <a:gd name="connsiteX4" fmla="*/ 0 w 9144000"/>
              <a:gd name="connsiteY4" fmla="*/ 1520788 h 2041268"/>
              <a:gd name="connsiteX5" fmla="*/ 0 w 9144000"/>
              <a:gd name="connsiteY5" fmla="*/ 0 h 2041268"/>
              <a:gd name="connsiteX0" fmla="*/ 0 w 9144000"/>
              <a:gd name="connsiteY0" fmla="*/ 0 h 2041268"/>
              <a:gd name="connsiteX1" fmla="*/ 9144000 w 9144000"/>
              <a:gd name="connsiteY1" fmla="*/ 0 h 2041268"/>
              <a:gd name="connsiteX2" fmla="*/ 9144000 w 9144000"/>
              <a:gd name="connsiteY2" fmla="*/ 1412776 h 2041268"/>
              <a:gd name="connsiteX3" fmla="*/ 4211961 w 9144000"/>
              <a:gd name="connsiteY3" fmla="*/ 1988840 h 2041268"/>
              <a:gd name="connsiteX4" fmla="*/ 0 w 9144000"/>
              <a:gd name="connsiteY4" fmla="*/ 1520788 h 2041268"/>
              <a:gd name="connsiteX5" fmla="*/ 0 w 9144000"/>
              <a:gd name="connsiteY5" fmla="*/ 0 h 2041268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41277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41277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41277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59279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59279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86705"/>
              <a:gd name="connsiteX1" fmla="*/ 9144000 w 9144000"/>
              <a:gd name="connsiteY1" fmla="*/ 0 h 2086705"/>
              <a:gd name="connsiteX2" fmla="*/ 9144000 w 9144000"/>
              <a:gd name="connsiteY2" fmla="*/ 1592796 h 2086705"/>
              <a:gd name="connsiteX3" fmla="*/ 4211961 w 9144000"/>
              <a:gd name="connsiteY3" fmla="*/ 1988840 h 2086705"/>
              <a:gd name="connsiteX4" fmla="*/ 0 w 9144000"/>
              <a:gd name="connsiteY4" fmla="*/ 1520788 h 2086705"/>
              <a:gd name="connsiteX5" fmla="*/ 0 w 9144000"/>
              <a:gd name="connsiteY5" fmla="*/ 0 h 2086705"/>
              <a:gd name="connsiteX0" fmla="*/ 0 w 9144000"/>
              <a:gd name="connsiteY0" fmla="*/ 0 h 1942689"/>
              <a:gd name="connsiteX1" fmla="*/ 9144000 w 9144000"/>
              <a:gd name="connsiteY1" fmla="*/ 0 h 1942689"/>
              <a:gd name="connsiteX2" fmla="*/ 9144000 w 9144000"/>
              <a:gd name="connsiteY2" fmla="*/ 1592796 h 1942689"/>
              <a:gd name="connsiteX3" fmla="*/ 4247964 w 9144000"/>
              <a:gd name="connsiteY3" fmla="*/ 1844824 h 1942689"/>
              <a:gd name="connsiteX4" fmla="*/ 0 w 9144000"/>
              <a:gd name="connsiteY4" fmla="*/ 1520788 h 1942689"/>
              <a:gd name="connsiteX5" fmla="*/ 0 w 9144000"/>
              <a:gd name="connsiteY5" fmla="*/ 0 h 1942689"/>
              <a:gd name="connsiteX0" fmla="*/ 0 w 9144000"/>
              <a:gd name="connsiteY0" fmla="*/ 0 h 1942689"/>
              <a:gd name="connsiteX1" fmla="*/ 9144000 w 9144000"/>
              <a:gd name="connsiteY1" fmla="*/ 0 h 1942689"/>
              <a:gd name="connsiteX2" fmla="*/ 9144000 w 9144000"/>
              <a:gd name="connsiteY2" fmla="*/ 1592796 h 1942689"/>
              <a:gd name="connsiteX3" fmla="*/ 4247964 w 9144000"/>
              <a:gd name="connsiteY3" fmla="*/ 1844824 h 1942689"/>
              <a:gd name="connsiteX4" fmla="*/ 0 w 9144000"/>
              <a:gd name="connsiteY4" fmla="*/ 1520788 h 1942689"/>
              <a:gd name="connsiteX5" fmla="*/ 0 w 9144000"/>
              <a:gd name="connsiteY5" fmla="*/ 0 h 1942689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592796 h 1844824"/>
              <a:gd name="connsiteX3" fmla="*/ 4247964 w 9144000"/>
              <a:gd name="connsiteY3" fmla="*/ 1844824 h 1844824"/>
              <a:gd name="connsiteX4" fmla="*/ 0 w 9144000"/>
              <a:gd name="connsiteY4" fmla="*/ 1520788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592796 h 1844824"/>
              <a:gd name="connsiteX3" fmla="*/ 4211960 w 9144000"/>
              <a:gd name="connsiteY3" fmla="*/ 1844824 h 1844824"/>
              <a:gd name="connsiteX4" fmla="*/ 0 w 9144000"/>
              <a:gd name="connsiteY4" fmla="*/ 1520788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592796 h 1844824"/>
              <a:gd name="connsiteX3" fmla="*/ 4211960 w 9144000"/>
              <a:gd name="connsiteY3" fmla="*/ 1844824 h 1844824"/>
              <a:gd name="connsiteX4" fmla="*/ 0 w 9144000"/>
              <a:gd name="connsiteY4" fmla="*/ 1520788 h 1844824"/>
              <a:gd name="connsiteX5" fmla="*/ 0 w 9144000"/>
              <a:gd name="connsiteY5" fmla="*/ 0 h 1844824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592796 h 1736812"/>
              <a:gd name="connsiteX3" fmla="*/ 4211960 w 9144000"/>
              <a:gd name="connsiteY3" fmla="*/ 1736812 h 1736812"/>
              <a:gd name="connsiteX4" fmla="*/ 0 w 9144000"/>
              <a:gd name="connsiteY4" fmla="*/ 1520788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592796 h 1736812"/>
              <a:gd name="connsiteX3" fmla="*/ 4211960 w 9144000"/>
              <a:gd name="connsiteY3" fmla="*/ 1736812 h 1736812"/>
              <a:gd name="connsiteX4" fmla="*/ 0 w 9144000"/>
              <a:gd name="connsiteY4" fmla="*/ 1520788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520788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232756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232756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232756 h 1736812"/>
              <a:gd name="connsiteX5" fmla="*/ 0 w 9144000"/>
              <a:gd name="connsiteY5" fmla="*/ 0 h 1736812"/>
              <a:gd name="connsiteX0" fmla="*/ 0 w 9144000"/>
              <a:gd name="connsiteY0" fmla="*/ 0 h 1880828"/>
              <a:gd name="connsiteX1" fmla="*/ 9144000 w 9144000"/>
              <a:gd name="connsiteY1" fmla="*/ 0 h 1880828"/>
              <a:gd name="connsiteX2" fmla="*/ 9144000 w 9144000"/>
              <a:gd name="connsiteY2" fmla="*/ 1340768 h 1880828"/>
              <a:gd name="connsiteX3" fmla="*/ 4211960 w 9144000"/>
              <a:gd name="connsiteY3" fmla="*/ 1880828 h 1880828"/>
              <a:gd name="connsiteX4" fmla="*/ 0 w 9144000"/>
              <a:gd name="connsiteY4" fmla="*/ 1232756 h 1880828"/>
              <a:gd name="connsiteX5" fmla="*/ 0 w 9144000"/>
              <a:gd name="connsiteY5" fmla="*/ 0 h 1880828"/>
              <a:gd name="connsiteX0" fmla="*/ 0 w 9144000"/>
              <a:gd name="connsiteY0" fmla="*/ 0 h 1919097"/>
              <a:gd name="connsiteX1" fmla="*/ 9144000 w 9144000"/>
              <a:gd name="connsiteY1" fmla="*/ 0 h 1919097"/>
              <a:gd name="connsiteX2" fmla="*/ 9144000 w 9144000"/>
              <a:gd name="connsiteY2" fmla="*/ 1340768 h 1919097"/>
              <a:gd name="connsiteX3" fmla="*/ 4211960 w 9144000"/>
              <a:gd name="connsiteY3" fmla="*/ 1880828 h 1919097"/>
              <a:gd name="connsiteX4" fmla="*/ 0 w 9144000"/>
              <a:gd name="connsiteY4" fmla="*/ 1232756 h 1919097"/>
              <a:gd name="connsiteX5" fmla="*/ 0 w 9144000"/>
              <a:gd name="connsiteY5" fmla="*/ 0 h 1919097"/>
              <a:gd name="connsiteX0" fmla="*/ 0 w 9144000"/>
              <a:gd name="connsiteY0" fmla="*/ 0 h 1811085"/>
              <a:gd name="connsiteX1" fmla="*/ 9144000 w 9144000"/>
              <a:gd name="connsiteY1" fmla="*/ 0 h 1811085"/>
              <a:gd name="connsiteX2" fmla="*/ 9144000 w 9144000"/>
              <a:gd name="connsiteY2" fmla="*/ 1340768 h 1811085"/>
              <a:gd name="connsiteX3" fmla="*/ 4211960 w 9144000"/>
              <a:gd name="connsiteY3" fmla="*/ 1772816 h 1811085"/>
              <a:gd name="connsiteX4" fmla="*/ 0 w 9144000"/>
              <a:gd name="connsiteY4" fmla="*/ 1232756 h 1811085"/>
              <a:gd name="connsiteX5" fmla="*/ 0 w 9144000"/>
              <a:gd name="connsiteY5" fmla="*/ 0 h 1811085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232756 h 1775081"/>
              <a:gd name="connsiteX5" fmla="*/ 0 w 9144000"/>
              <a:gd name="connsiteY5" fmla="*/ 0 h 1775081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160748 h 1775081"/>
              <a:gd name="connsiteX5" fmla="*/ 0 w 9144000"/>
              <a:gd name="connsiteY5" fmla="*/ 0 h 1775081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160748 h 1775081"/>
              <a:gd name="connsiteX5" fmla="*/ 0 w 9144000"/>
              <a:gd name="connsiteY5" fmla="*/ 0 h 1775081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268760 h 1775081"/>
              <a:gd name="connsiteX5" fmla="*/ 0 w 9144000"/>
              <a:gd name="connsiteY5" fmla="*/ 0 h 1775081"/>
              <a:gd name="connsiteX0" fmla="*/ 0 w 9144000"/>
              <a:gd name="connsiteY0" fmla="*/ 0 h 2503781"/>
              <a:gd name="connsiteX1" fmla="*/ 9144000 w 9144000"/>
              <a:gd name="connsiteY1" fmla="*/ 728700 h 2503781"/>
              <a:gd name="connsiteX2" fmla="*/ 9144000 w 9144000"/>
              <a:gd name="connsiteY2" fmla="*/ 2069468 h 2503781"/>
              <a:gd name="connsiteX3" fmla="*/ 4175956 w 9144000"/>
              <a:gd name="connsiteY3" fmla="*/ 2465512 h 2503781"/>
              <a:gd name="connsiteX4" fmla="*/ 0 w 9144000"/>
              <a:gd name="connsiteY4" fmla="*/ 1997460 h 2503781"/>
              <a:gd name="connsiteX5" fmla="*/ 0 w 9144000"/>
              <a:gd name="connsiteY5" fmla="*/ 0 h 2503781"/>
              <a:gd name="connsiteX0" fmla="*/ 0 w 9144000"/>
              <a:gd name="connsiteY0" fmla="*/ 0 h 2503781"/>
              <a:gd name="connsiteX1" fmla="*/ 9144000 w 9144000"/>
              <a:gd name="connsiteY1" fmla="*/ 0 h 2503781"/>
              <a:gd name="connsiteX2" fmla="*/ 9144000 w 9144000"/>
              <a:gd name="connsiteY2" fmla="*/ 2069468 h 2503781"/>
              <a:gd name="connsiteX3" fmla="*/ 4175956 w 9144000"/>
              <a:gd name="connsiteY3" fmla="*/ 2465512 h 2503781"/>
              <a:gd name="connsiteX4" fmla="*/ 0 w 9144000"/>
              <a:gd name="connsiteY4" fmla="*/ 1997460 h 2503781"/>
              <a:gd name="connsiteX5" fmla="*/ 0 w 9144000"/>
              <a:gd name="connsiteY5" fmla="*/ 0 h 2503781"/>
              <a:gd name="connsiteX0" fmla="*/ 0 w 9144000"/>
              <a:gd name="connsiteY0" fmla="*/ 0 h 2567465"/>
              <a:gd name="connsiteX1" fmla="*/ 9144000 w 9144000"/>
              <a:gd name="connsiteY1" fmla="*/ 0 h 2567465"/>
              <a:gd name="connsiteX2" fmla="*/ 9144000 w 9144000"/>
              <a:gd name="connsiteY2" fmla="*/ 2069468 h 2567465"/>
              <a:gd name="connsiteX3" fmla="*/ 4175956 w 9144000"/>
              <a:gd name="connsiteY3" fmla="*/ 2529196 h 2567465"/>
              <a:gd name="connsiteX4" fmla="*/ 0 w 9144000"/>
              <a:gd name="connsiteY4" fmla="*/ 1997460 h 2567465"/>
              <a:gd name="connsiteX5" fmla="*/ 0 w 9144000"/>
              <a:gd name="connsiteY5" fmla="*/ 0 h 2567465"/>
              <a:gd name="connsiteX0" fmla="*/ 0 w 9144000"/>
              <a:gd name="connsiteY0" fmla="*/ 0 h 2531456"/>
              <a:gd name="connsiteX1" fmla="*/ 9144000 w 9144000"/>
              <a:gd name="connsiteY1" fmla="*/ 0 h 2531456"/>
              <a:gd name="connsiteX2" fmla="*/ 9144000 w 9144000"/>
              <a:gd name="connsiteY2" fmla="*/ 2069468 h 2531456"/>
              <a:gd name="connsiteX3" fmla="*/ 4175956 w 9144000"/>
              <a:gd name="connsiteY3" fmla="*/ 2493187 h 2531456"/>
              <a:gd name="connsiteX4" fmla="*/ 0 w 9144000"/>
              <a:gd name="connsiteY4" fmla="*/ 1997460 h 2531456"/>
              <a:gd name="connsiteX5" fmla="*/ 0 w 9144000"/>
              <a:gd name="connsiteY5" fmla="*/ 0 h 2531456"/>
              <a:gd name="connsiteX0" fmla="*/ 0 w 9144000"/>
              <a:gd name="connsiteY0" fmla="*/ 0 h 2531457"/>
              <a:gd name="connsiteX1" fmla="*/ 9144000 w 9144000"/>
              <a:gd name="connsiteY1" fmla="*/ 0 h 2531457"/>
              <a:gd name="connsiteX2" fmla="*/ 9144000 w 9144000"/>
              <a:gd name="connsiteY2" fmla="*/ 2069468 h 2531457"/>
              <a:gd name="connsiteX3" fmla="*/ 4175956 w 9144000"/>
              <a:gd name="connsiteY3" fmla="*/ 2493188 h 2531457"/>
              <a:gd name="connsiteX4" fmla="*/ 0 w 9144000"/>
              <a:gd name="connsiteY4" fmla="*/ 1997460 h 2531457"/>
              <a:gd name="connsiteX5" fmla="*/ 0 w 9144000"/>
              <a:gd name="connsiteY5" fmla="*/ 0 h 2531457"/>
              <a:gd name="connsiteX0" fmla="*/ 0 w 9144000"/>
              <a:gd name="connsiteY0" fmla="*/ 0 h 2495448"/>
              <a:gd name="connsiteX1" fmla="*/ 9144000 w 9144000"/>
              <a:gd name="connsiteY1" fmla="*/ 0 h 2495448"/>
              <a:gd name="connsiteX2" fmla="*/ 9144000 w 9144000"/>
              <a:gd name="connsiteY2" fmla="*/ 2069468 h 2495448"/>
              <a:gd name="connsiteX3" fmla="*/ 4175956 w 9144000"/>
              <a:gd name="connsiteY3" fmla="*/ 2457179 h 2495448"/>
              <a:gd name="connsiteX4" fmla="*/ 0 w 9144000"/>
              <a:gd name="connsiteY4" fmla="*/ 1997460 h 2495448"/>
              <a:gd name="connsiteX5" fmla="*/ 0 w 9144000"/>
              <a:gd name="connsiteY5" fmla="*/ 0 h 2495448"/>
              <a:gd name="connsiteX0" fmla="*/ 0 w 9144000"/>
              <a:gd name="connsiteY0" fmla="*/ 0 h 2515346"/>
              <a:gd name="connsiteX1" fmla="*/ 9144000 w 9144000"/>
              <a:gd name="connsiteY1" fmla="*/ 0 h 2515346"/>
              <a:gd name="connsiteX2" fmla="*/ 9144000 w 9144000"/>
              <a:gd name="connsiteY2" fmla="*/ 2069468 h 2515346"/>
              <a:gd name="connsiteX3" fmla="*/ 4185138 w 9144000"/>
              <a:gd name="connsiteY3" fmla="*/ 2477077 h 2515346"/>
              <a:gd name="connsiteX4" fmla="*/ 0 w 9144000"/>
              <a:gd name="connsiteY4" fmla="*/ 1997460 h 2515346"/>
              <a:gd name="connsiteX5" fmla="*/ 0 w 9144000"/>
              <a:gd name="connsiteY5" fmla="*/ 0 h 2515346"/>
              <a:gd name="connsiteX0" fmla="*/ 0 w 9144000"/>
              <a:gd name="connsiteY0" fmla="*/ 0 h 2515346"/>
              <a:gd name="connsiteX1" fmla="*/ 4474278 w 9144000"/>
              <a:gd name="connsiteY1" fmla="*/ 438280 h 2515346"/>
              <a:gd name="connsiteX2" fmla="*/ 9144000 w 9144000"/>
              <a:gd name="connsiteY2" fmla="*/ 0 h 2515346"/>
              <a:gd name="connsiteX3" fmla="*/ 9144000 w 9144000"/>
              <a:gd name="connsiteY3" fmla="*/ 2069468 h 2515346"/>
              <a:gd name="connsiteX4" fmla="*/ 4185138 w 9144000"/>
              <a:gd name="connsiteY4" fmla="*/ 2477077 h 2515346"/>
              <a:gd name="connsiteX5" fmla="*/ 0 w 9144000"/>
              <a:gd name="connsiteY5" fmla="*/ 1997460 h 2515346"/>
              <a:gd name="connsiteX6" fmla="*/ 0 w 9144000"/>
              <a:gd name="connsiteY6" fmla="*/ 0 h 2515346"/>
              <a:gd name="connsiteX0" fmla="*/ 0 w 9144000"/>
              <a:gd name="connsiteY0" fmla="*/ 438280 h 2515346"/>
              <a:gd name="connsiteX1" fmla="*/ 4474278 w 9144000"/>
              <a:gd name="connsiteY1" fmla="*/ 438280 h 2515346"/>
              <a:gd name="connsiteX2" fmla="*/ 9144000 w 9144000"/>
              <a:gd name="connsiteY2" fmla="*/ 0 h 2515346"/>
              <a:gd name="connsiteX3" fmla="*/ 9144000 w 9144000"/>
              <a:gd name="connsiteY3" fmla="*/ 2069468 h 2515346"/>
              <a:gd name="connsiteX4" fmla="*/ 4185138 w 9144000"/>
              <a:gd name="connsiteY4" fmla="*/ 2477077 h 2515346"/>
              <a:gd name="connsiteX5" fmla="*/ 0 w 9144000"/>
              <a:gd name="connsiteY5" fmla="*/ 1997460 h 2515346"/>
              <a:gd name="connsiteX6" fmla="*/ 0 w 9144000"/>
              <a:gd name="connsiteY6" fmla="*/ 438280 h 2515346"/>
              <a:gd name="connsiteX0" fmla="*/ 0 w 9144000"/>
              <a:gd name="connsiteY0" fmla="*/ 0 h 2077066"/>
              <a:gd name="connsiteX1" fmla="*/ 4474278 w 9144000"/>
              <a:gd name="connsiteY1" fmla="*/ 0 h 2077066"/>
              <a:gd name="connsiteX2" fmla="*/ 9144000 w 9144000"/>
              <a:gd name="connsiteY2" fmla="*/ 0 h 2077066"/>
              <a:gd name="connsiteX3" fmla="*/ 9144000 w 9144000"/>
              <a:gd name="connsiteY3" fmla="*/ 1631188 h 2077066"/>
              <a:gd name="connsiteX4" fmla="*/ 4185138 w 9144000"/>
              <a:gd name="connsiteY4" fmla="*/ 2038797 h 2077066"/>
              <a:gd name="connsiteX5" fmla="*/ 0 w 9144000"/>
              <a:gd name="connsiteY5" fmla="*/ 1559180 h 2077066"/>
              <a:gd name="connsiteX6" fmla="*/ 0 w 9144000"/>
              <a:gd name="connsiteY6" fmla="*/ 0 h 207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077066">
                <a:moveTo>
                  <a:pt x="0" y="0"/>
                </a:moveTo>
                <a:lnTo>
                  <a:pt x="4474278" y="0"/>
                </a:lnTo>
                <a:lnTo>
                  <a:pt x="9144000" y="0"/>
                </a:lnTo>
                <a:lnTo>
                  <a:pt x="9144000" y="1631188"/>
                </a:lnTo>
                <a:cubicBezTo>
                  <a:pt x="8950326" y="1723341"/>
                  <a:pt x="6525811" y="2033825"/>
                  <a:pt x="4185138" y="2038797"/>
                </a:cubicBezTo>
                <a:cubicBezTo>
                  <a:pt x="2383172" y="2077066"/>
                  <a:pt x="1086189" y="1809848"/>
                  <a:pt x="0" y="155918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>
              <a:defRPr/>
            </a:pPr>
            <a:endParaRPr lang="en-US" dirty="0"/>
          </a:p>
        </p:txBody>
      </p:sp>
      <p:sp>
        <p:nvSpPr>
          <p:cNvPr id="8" name="Freihandform 15"/>
          <p:cNvSpPr/>
          <p:nvPr userDrawn="1"/>
        </p:nvSpPr>
        <p:spPr bwMode="ltGray">
          <a:xfrm>
            <a:off x="-138113" y="1139825"/>
            <a:ext cx="9748838" cy="941388"/>
          </a:xfrm>
          <a:custGeom>
            <a:avLst/>
            <a:gdLst>
              <a:gd name="connsiteX0" fmla="*/ 387773 w 7774093"/>
              <a:gd name="connsiteY0" fmla="*/ 30480 h 865293"/>
              <a:gd name="connsiteX1" fmla="*/ 4492413 w 7774093"/>
              <a:gd name="connsiteY1" fmla="*/ 355600 h 865293"/>
              <a:gd name="connsiteX2" fmla="*/ 7266093 w 7774093"/>
              <a:gd name="connsiteY2" fmla="*/ 71120 h 865293"/>
              <a:gd name="connsiteX3" fmla="*/ 7540413 w 7774093"/>
              <a:gd name="connsiteY3" fmla="*/ 782320 h 865293"/>
              <a:gd name="connsiteX4" fmla="*/ 6361853 w 7774093"/>
              <a:gd name="connsiteY4" fmla="*/ 568960 h 865293"/>
              <a:gd name="connsiteX5" fmla="*/ 2165773 w 7774093"/>
              <a:gd name="connsiteY5" fmla="*/ 426720 h 865293"/>
              <a:gd name="connsiteX6" fmla="*/ 387773 w 7774093"/>
              <a:gd name="connsiteY6" fmla="*/ 30480 h 865293"/>
              <a:gd name="connsiteX0" fmla="*/ 368095 w 7754415"/>
              <a:gd name="connsiteY0" fmla="*/ 30480 h 865293"/>
              <a:gd name="connsiteX1" fmla="*/ 4472735 w 7754415"/>
              <a:gd name="connsiteY1" fmla="*/ 355600 h 865293"/>
              <a:gd name="connsiteX2" fmla="*/ 7246415 w 7754415"/>
              <a:gd name="connsiteY2" fmla="*/ 71120 h 865293"/>
              <a:gd name="connsiteX3" fmla="*/ 7520735 w 7754415"/>
              <a:gd name="connsiteY3" fmla="*/ 782320 h 865293"/>
              <a:gd name="connsiteX4" fmla="*/ 6342175 w 7754415"/>
              <a:gd name="connsiteY4" fmla="*/ 568960 h 865293"/>
              <a:gd name="connsiteX5" fmla="*/ 2264163 w 7754415"/>
              <a:gd name="connsiteY5" fmla="*/ 271316 h 865293"/>
              <a:gd name="connsiteX6" fmla="*/ 368095 w 7754415"/>
              <a:gd name="connsiteY6" fmla="*/ 30480 h 865293"/>
              <a:gd name="connsiteX0" fmla="*/ 368095 w 8351110"/>
              <a:gd name="connsiteY0" fmla="*/ 30480 h 815686"/>
              <a:gd name="connsiteX1" fmla="*/ 4472735 w 8351110"/>
              <a:gd name="connsiteY1" fmla="*/ 355600 h 815686"/>
              <a:gd name="connsiteX2" fmla="*/ 7246415 w 8351110"/>
              <a:gd name="connsiteY2" fmla="*/ 71120 h 815686"/>
              <a:gd name="connsiteX3" fmla="*/ 7520735 w 8351110"/>
              <a:gd name="connsiteY3" fmla="*/ 782320 h 815686"/>
              <a:gd name="connsiteX4" fmla="*/ 2264163 w 8351110"/>
              <a:gd name="connsiteY4" fmla="*/ 271316 h 815686"/>
              <a:gd name="connsiteX5" fmla="*/ 368095 w 8351110"/>
              <a:gd name="connsiteY5" fmla="*/ 30480 h 815686"/>
              <a:gd name="connsiteX0" fmla="*/ 368095 w 7634403"/>
              <a:gd name="connsiteY0" fmla="*/ 14047 h 540277"/>
              <a:gd name="connsiteX1" fmla="*/ 4472735 w 7634403"/>
              <a:gd name="connsiteY1" fmla="*/ 339167 h 540277"/>
              <a:gd name="connsiteX2" fmla="*/ 7246415 w 7634403"/>
              <a:gd name="connsiteY2" fmla="*/ 54687 h 540277"/>
              <a:gd name="connsiteX3" fmla="*/ 6800666 w 7634403"/>
              <a:gd name="connsiteY3" fmla="*/ 506911 h 540277"/>
              <a:gd name="connsiteX4" fmla="*/ 2264163 w 7634403"/>
              <a:gd name="connsiteY4" fmla="*/ 254883 h 540277"/>
              <a:gd name="connsiteX5" fmla="*/ 368095 w 7634403"/>
              <a:gd name="connsiteY5" fmla="*/ 14047 h 540277"/>
              <a:gd name="connsiteX0" fmla="*/ 368095 w 7692711"/>
              <a:gd name="connsiteY0" fmla="*/ 14047 h 524913"/>
              <a:gd name="connsiteX1" fmla="*/ 4472735 w 7692711"/>
              <a:gd name="connsiteY1" fmla="*/ 339167 h 524913"/>
              <a:gd name="connsiteX2" fmla="*/ 7304723 w 7692711"/>
              <a:gd name="connsiteY2" fmla="*/ 146871 h 524913"/>
              <a:gd name="connsiteX3" fmla="*/ 6800666 w 7692711"/>
              <a:gd name="connsiteY3" fmla="*/ 506911 h 524913"/>
              <a:gd name="connsiteX4" fmla="*/ 2264163 w 7692711"/>
              <a:gd name="connsiteY4" fmla="*/ 254883 h 524913"/>
              <a:gd name="connsiteX5" fmla="*/ 368095 w 7692711"/>
              <a:gd name="connsiteY5" fmla="*/ 14047 h 524913"/>
              <a:gd name="connsiteX0" fmla="*/ 368095 w 7640759"/>
              <a:gd name="connsiteY0" fmla="*/ 14047 h 524913"/>
              <a:gd name="connsiteX1" fmla="*/ 4472735 w 7640759"/>
              <a:gd name="connsiteY1" fmla="*/ 339167 h 524913"/>
              <a:gd name="connsiteX2" fmla="*/ 7304723 w 7640759"/>
              <a:gd name="connsiteY2" fmla="*/ 146871 h 524913"/>
              <a:gd name="connsiteX3" fmla="*/ 6800666 w 7640759"/>
              <a:gd name="connsiteY3" fmla="*/ 506911 h 524913"/>
              <a:gd name="connsiteX4" fmla="*/ 2264163 w 7640759"/>
              <a:gd name="connsiteY4" fmla="*/ 254883 h 524913"/>
              <a:gd name="connsiteX5" fmla="*/ 368095 w 7640759"/>
              <a:gd name="connsiteY5" fmla="*/ 14047 h 524913"/>
              <a:gd name="connsiteX0" fmla="*/ 368095 w 7640759"/>
              <a:gd name="connsiteY0" fmla="*/ 14047 h 524913"/>
              <a:gd name="connsiteX1" fmla="*/ 4472735 w 7640759"/>
              <a:gd name="connsiteY1" fmla="*/ 339167 h 524913"/>
              <a:gd name="connsiteX2" fmla="*/ 7304723 w 7640759"/>
              <a:gd name="connsiteY2" fmla="*/ 146871 h 524913"/>
              <a:gd name="connsiteX3" fmla="*/ 6800666 w 7640759"/>
              <a:gd name="connsiteY3" fmla="*/ 506911 h 524913"/>
              <a:gd name="connsiteX4" fmla="*/ 2264163 w 7640759"/>
              <a:gd name="connsiteY4" fmla="*/ 254883 h 524913"/>
              <a:gd name="connsiteX5" fmla="*/ 368095 w 7640759"/>
              <a:gd name="connsiteY5" fmla="*/ 14047 h 524913"/>
              <a:gd name="connsiteX0" fmla="*/ 368095 w 7640759"/>
              <a:gd name="connsiteY0" fmla="*/ 14047 h 524913"/>
              <a:gd name="connsiteX1" fmla="*/ 4472735 w 7640759"/>
              <a:gd name="connsiteY1" fmla="*/ 339167 h 524913"/>
              <a:gd name="connsiteX2" fmla="*/ 7304723 w 7640759"/>
              <a:gd name="connsiteY2" fmla="*/ 146871 h 524913"/>
              <a:gd name="connsiteX3" fmla="*/ 6800666 w 7640759"/>
              <a:gd name="connsiteY3" fmla="*/ 506911 h 524913"/>
              <a:gd name="connsiteX4" fmla="*/ 2264163 w 7640759"/>
              <a:gd name="connsiteY4" fmla="*/ 254883 h 524913"/>
              <a:gd name="connsiteX5" fmla="*/ 368095 w 7640759"/>
              <a:gd name="connsiteY5" fmla="*/ 14047 h 524913"/>
              <a:gd name="connsiteX0" fmla="*/ 368095 w 7568752"/>
              <a:gd name="connsiteY0" fmla="*/ 14047 h 452905"/>
              <a:gd name="connsiteX1" fmla="*/ 4472735 w 7568752"/>
              <a:gd name="connsiteY1" fmla="*/ 339167 h 452905"/>
              <a:gd name="connsiteX2" fmla="*/ 7304723 w 7568752"/>
              <a:gd name="connsiteY2" fmla="*/ 146871 h 452905"/>
              <a:gd name="connsiteX3" fmla="*/ 6728659 w 7568752"/>
              <a:gd name="connsiteY3" fmla="*/ 434903 h 452905"/>
              <a:gd name="connsiteX4" fmla="*/ 2264163 w 7568752"/>
              <a:gd name="connsiteY4" fmla="*/ 254883 h 452905"/>
              <a:gd name="connsiteX5" fmla="*/ 368095 w 7568752"/>
              <a:gd name="connsiteY5" fmla="*/ 14047 h 452905"/>
              <a:gd name="connsiteX0" fmla="*/ 260083 w 7352728"/>
              <a:gd name="connsiteY0" fmla="*/ 2046 h 452905"/>
              <a:gd name="connsiteX1" fmla="*/ 4364723 w 7352728"/>
              <a:gd name="connsiteY1" fmla="*/ 327166 h 452905"/>
              <a:gd name="connsiteX2" fmla="*/ 7196711 w 7352728"/>
              <a:gd name="connsiteY2" fmla="*/ 134870 h 452905"/>
              <a:gd name="connsiteX3" fmla="*/ 6620647 w 7352728"/>
              <a:gd name="connsiteY3" fmla="*/ 422902 h 452905"/>
              <a:gd name="connsiteX4" fmla="*/ 2804223 w 7352728"/>
              <a:gd name="connsiteY4" fmla="*/ 314890 h 452905"/>
              <a:gd name="connsiteX5" fmla="*/ 260083 w 7352728"/>
              <a:gd name="connsiteY5" fmla="*/ 2046 h 452905"/>
              <a:gd name="connsiteX0" fmla="*/ 102011 w 7194656"/>
              <a:gd name="connsiteY0" fmla="*/ 0 h 450859"/>
              <a:gd name="connsiteX1" fmla="*/ 3258219 w 7194656"/>
              <a:gd name="connsiteY1" fmla="*/ 312843 h 450859"/>
              <a:gd name="connsiteX2" fmla="*/ 7038639 w 7194656"/>
              <a:gd name="connsiteY2" fmla="*/ 132824 h 450859"/>
              <a:gd name="connsiteX3" fmla="*/ 6462575 w 7194656"/>
              <a:gd name="connsiteY3" fmla="*/ 420856 h 450859"/>
              <a:gd name="connsiteX4" fmla="*/ 2646151 w 7194656"/>
              <a:gd name="connsiteY4" fmla="*/ 312844 h 450859"/>
              <a:gd name="connsiteX5" fmla="*/ 102011 w 7194656"/>
              <a:gd name="connsiteY5" fmla="*/ 0 h 450859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58519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58519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22516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22516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7473"/>
              <a:gd name="connsiteX1" fmla="*/ 3258219 w 7096341"/>
              <a:gd name="connsiteY1" fmla="*/ 312843 h 417473"/>
              <a:gd name="connsiteX2" fmla="*/ 7038639 w 7096341"/>
              <a:gd name="connsiteY2" fmla="*/ 132824 h 417473"/>
              <a:gd name="connsiteX3" fmla="*/ 5701334 w 7096341"/>
              <a:gd name="connsiteY3" fmla="*/ 387470 h 417473"/>
              <a:gd name="connsiteX4" fmla="*/ 2646151 w 7096341"/>
              <a:gd name="connsiteY4" fmla="*/ 312844 h 417473"/>
              <a:gd name="connsiteX5" fmla="*/ 102011 w 7096341"/>
              <a:gd name="connsiteY5" fmla="*/ 0 h 417473"/>
              <a:gd name="connsiteX0" fmla="*/ 102011 w 7096341"/>
              <a:gd name="connsiteY0" fmla="*/ 0 h 417473"/>
              <a:gd name="connsiteX1" fmla="*/ 3258219 w 7096341"/>
              <a:gd name="connsiteY1" fmla="*/ 312843 h 417473"/>
              <a:gd name="connsiteX2" fmla="*/ 7038639 w 7096341"/>
              <a:gd name="connsiteY2" fmla="*/ 132824 h 417473"/>
              <a:gd name="connsiteX3" fmla="*/ 5761986 w 7096341"/>
              <a:gd name="connsiteY3" fmla="*/ 387470 h 417473"/>
              <a:gd name="connsiteX4" fmla="*/ 2646151 w 7096341"/>
              <a:gd name="connsiteY4" fmla="*/ 312844 h 417473"/>
              <a:gd name="connsiteX5" fmla="*/ 102011 w 7096341"/>
              <a:gd name="connsiteY5" fmla="*/ 0 h 417473"/>
              <a:gd name="connsiteX0" fmla="*/ 93197 w 7087527"/>
              <a:gd name="connsiteY0" fmla="*/ 5437 h 428347"/>
              <a:gd name="connsiteX1" fmla="*/ 3249405 w 7087527"/>
              <a:gd name="connsiteY1" fmla="*/ 318280 h 428347"/>
              <a:gd name="connsiteX2" fmla="*/ 7029825 w 7087527"/>
              <a:gd name="connsiteY2" fmla="*/ 138261 h 428347"/>
              <a:gd name="connsiteX3" fmla="*/ 5753172 w 7087527"/>
              <a:gd name="connsiteY3" fmla="*/ 392907 h 428347"/>
              <a:gd name="connsiteX4" fmla="*/ 2690222 w 7087527"/>
              <a:gd name="connsiteY4" fmla="*/ 350902 h 428347"/>
              <a:gd name="connsiteX5" fmla="*/ 93197 w 7087527"/>
              <a:gd name="connsiteY5" fmla="*/ 5437 h 428347"/>
              <a:gd name="connsiteX0" fmla="*/ 93197 w 7087527"/>
              <a:gd name="connsiteY0" fmla="*/ 5437 h 428347"/>
              <a:gd name="connsiteX1" fmla="*/ 3249405 w 7087527"/>
              <a:gd name="connsiteY1" fmla="*/ 318280 h 428347"/>
              <a:gd name="connsiteX2" fmla="*/ 7029825 w 7087527"/>
              <a:gd name="connsiteY2" fmla="*/ 138261 h 428347"/>
              <a:gd name="connsiteX3" fmla="*/ 5753172 w 7087527"/>
              <a:gd name="connsiteY3" fmla="*/ 392907 h 428347"/>
              <a:gd name="connsiteX4" fmla="*/ 2690222 w 7087527"/>
              <a:gd name="connsiteY4" fmla="*/ 350902 h 428347"/>
              <a:gd name="connsiteX5" fmla="*/ 93197 w 7087527"/>
              <a:gd name="connsiteY5" fmla="*/ 5437 h 428347"/>
              <a:gd name="connsiteX0" fmla="*/ 93197 w 7087527"/>
              <a:gd name="connsiteY0" fmla="*/ 5437 h 428347"/>
              <a:gd name="connsiteX1" fmla="*/ 3249405 w 7087527"/>
              <a:gd name="connsiteY1" fmla="*/ 318280 h 428347"/>
              <a:gd name="connsiteX2" fmla="*/ 7029825 w 7087527"/>
              <a:gd name="connsiteY2" fmla="*/ 138261 h 428347"/>
              <a:gd name="connsiteX3" fmla="*/ 5753172 w 7087527"/>
              <a:gd name="connsiteY3" fmla="*/ 392907 h 428347"/>
              <a:gd name="connsiteX4" fmla="*/ 2690222 w 7087527"/>
              <a:gd name="connsiteY4" fmla="*/ 350902 h 428347"/>
              <a:gd name="connsiteX5" fmla="*/ 93197 w 7087527"/>
              <a:gd name="connsiteY5" fmla="*/ 5437 h 428347"/>
              <a:gd name="connsiteX0" fmla="*/ 93197 w 7087527"/>
              <a:gd name="connsiteY0" fmla="*/ 5437 h 408479"/>
              <a:gd name="connsiteX1" fmla="*/ 3249405 w 7087527"/>
              <a:gd name="connsiteY1" fmla="*/ 318280 h 408479"/>
              <a:gd name="connsiteX2" fmla="*/ 7029825 w 7087527"/>
              <a:gd name="connsiteY2" fmla="*/ 138261 h 408479"/>
              <a:gd name="connsiteX3" fmla="*/ 5753172 w 7087527"/>
              <a:gd name="connsiteY3" fmla="*/ 350902 h 408479"/>
              <a:gd name="connsiteX4" fmla="*/ 2690222 w 7087527"/>
              <a:gd name="connsiteY4" fmla="*/ 350902 h 408479"/>
              <a:gd name="connsiteX5" fmla="*/ 93197 w 7087527"/>
              <a:gd name="connsiteY5" fmla="*/ 5437 h 408479"/>
              <a:gd name="connsiteX0" fmla="*/ 106142 w 7100472"/>
              <a:gd name="connsiteY0" fmla="*/ 0 h 403042"/>
              <a:gd name="connsiteX1" fmla="*/ 3340018 w 7100472"/>
              <a:gd name="connsiteY1" fmla="*/ 345465 h 403042"/>
              <a:gd name="connsiteX2" fmla="*/ 7042770 w 7100472"/>
              <a:gd name="connsiteY2" fmla="*/ 132824 h 403042"/>
              <a:gd name="connsiteX3" fmla="*/ 5766117 w 7100472"/>
              <a:gd name="connsiteY3" fmla="*/ 345465 h 403042"/>
              <a:gd name="connsiteX4" fmla="*/ 2703167 w 7100472"/>
              <a:gd name="connsiteY4" fmla="*/ 345465 h 403042"/>
              <a:gd name="connsiteX5" fmla="*/ 106142 w 7100472"/>
              <a:gd name="connsiteY5" fmla="*/ 0 h 403042"/>
              <a:gd name="connsiteX0" fmla="*/ 106142 w 7100472"/>
              <a:gd name="connsiteY0" fmla="*/ 0 h 403042"/>
              <a:gd name="connsiteX1" fmla="*/ 3340019 w 7100472"/>
              <a:gd name="connsiteY1" fmla="*/ 345464 h 403042"/>
              <a:gd name="connsiteX2" fmla="*/ 7042770 w 7100472"/>
              <a:gd name="connsiteY2" fmla="*/ 132824 h 403042"/>
              <a:gd name="connsiteX3" fmla="*/ 5766117 w 7100472"/>
              <a:gd name="connsiteY3" fmla="*/ 345465 h 403042"/>
              <a:gd name="connsiteX4" fmla="*/ 2703167 w 7100472"/>
              <a:gd name="connsiteY4" fmla="*/ 345465 h 403042"/>
              <a:gd name="connsiteX5" fmla="*/ 106142 w 7100472"/>
              <a:gd name="connsiteY5" fmla="*/ 0 h 403042"/>
              <a:gd name="connsiteX0" fmla="*/ 101087 w 7095417"/>
              <a:gd name="connsiteY0" fmla="*/ 0 h 403041"/>
              <a:gd name="connsiteX1" fmla="*/ 3334964 w 7095417"/>
              <a:gd name="connsiteY1" fmla="*/ 345464 h 403041"/>
              <a:gd name="connsiteX2" fmla="*/ 7037715 w 7095417"/>
              <a:gd name="connsiteY2" fmla="*/ 132824 h 403041"/>
              <a:gd name="connsiteX3" fmla="*/ 5761062 w 7095417"/>
              <a:gd name="connsiteY3" fmla="*/ 345465 h 403041"/>
              <a:gd name="connsiteX4" fmla="*/ 2728439 w 7095417"/>
              <a:gd name="connsiteY4" fmla="*/ 345464 h 403041"/>
              <a:gd name="connsiteX5" fmla="*/ 101087 w 7095417"/>
              <a:gd name="connsiteY5" fmla="*/ 0 h 403041"/>
              <a:gd name="connsiteX0" fmla="*/ 101087 w 6712207"/>
              <a:gd name="connsiteY0" fmla="*/ 0 h 252027"/>
              <a:gd name="connsiteX1" fmla="*/ 2951754 w 6712207"/>
              <a:gd name="connsiteY1" fmla="*/ 216023 h 252027"/>
              <a:gd name="connsiteX2" fmla="*/ 6654505 w 6712207"/>
              <a:gd name="connsiteY2" fmla="*/ 3383 h 252027"/>
              <a:gd name="connsiteX3" fmla="*/ 5377852 w 6712207"/>
              <a:gd name="connsiteY3" fmla="*/ 216024 h 252027"/>
              <a:gd name="connsiteX4" fmla="*/ 2345229 w 6712207"/>
              <a:gd name="connsiteY4" fmla="*/ 216023 h 252027"/>
              <a:gd name="connsiteX5" fmla="*/ 101087 w 6712207"/>
              <a:gd name="connsiteY5" fmla="*/ 0 h 252027"/>
              <a:gd name="connsiteX0" fmla="*/ 101087 w 6712207"/>
              <a:gd name="connsiteY0" fmla="*/ 0 h 252027"/>
              <a:gd name="connsiteX1" fmla="*/ 2951754 w 6712207"/>
              <a:gd name="connsiteY1" fmla="*/ 216023 h 252027"/>
              <a:gd name="connsiteX2" fmla="*/ 6654505 w 6712207"/>
              <a:gd name="connsiteY2" fmla="*/ 3383 h 252027"/>
              <a:gd name="connsiteX3" fmla="*/ 5377852 w 6712207"/>
              <a:gd name="connsiteY3" fmla="*/ 216024 h 252027"/>
              <a:gd name="connsiteX4" fmla="*/ 2345229 w 6712207"/>
              <a:gd name="connsiteY4" fmla="*/ 216023 h 252027"/>
              <a:gd name="connsiteX5" fmla="*/ 101087 w 6712207"/>
              <a:gd name="connsiteY5" fmla="*/ 0 h 252027"/>
              <a:gd name="connsiteX0" fmla="*/ 101087 w 6712208"/>
              <a:gd name="connsiteY0" fmla="*/ 68625 h 248081"/>
              <a:gd name="connsiteX1" fmla="*/ 2951755 w 6712208"/>
              <a:gd name="connsiteY1" fmla="*/ 212640 h 248081"/>
              <a:gd name="connsiteX2" fmla="*/ 6654506 w 6712208"/>
              <a:gd name="connsiteY2" fmla="*/ 0 h 248081"/>
              <a:gd name="connsiteX3" fmla="*/ 5377853 w 6712208"/>
              <a:gd name="connsiteY3" fmla="*/ 212641 h 248081"/>
              <a:gd name="connsiteX4" fmla="*/ 2345230 w 6712208"/>
              <a:gd name="connsiteY4" fmla="*/ 212640 h 248081"/>
              <a:gd name="connsiteX5" fmla="*/ 101087 w 6712208"/>
              <a:gd name="connsiteY5" fmla="*/ 68625 h 248081"/>
              <a:gd name="connsiteX0" fmla="*/ 101087 w 6712208"/>
              <a:gd name="connsiteY0" fmla="*/ 68625 h 317272"/>
              <a:gd name="connsiteX1" fmla="*/ 2951755 w 6712208"/>
              <a:gd name="connsiteY1" fmla="*/ 212640 h 317272"/>
              <a:gd name="connsiteX2" fmla="*/ 6654506 w 6712208"/>
              <a:gd name="connsiteY2" fmla="*/ 0 h 317272"/>
              <a:gd name="connsiteX3" fmla="*/ 5377853 w 6712208"/>
              <a:gd name="connsiteY3" fmla="*/ 212641 h 317272"/>
              <a:gd name="connsiteX4" fmla="*/ 2223925 w 6712208"/>
              <a:gd name="connsiteY4" fmla="*/ 293269 h 317272"/>
              <a:gd name="connsiteX5" fmla="*/ 101087 w 6712208"/>
              <a:gd name="connsiteY5" fmla="*/ 68625 h 317272"/>
              <a:gd name="connsiteX0" fmla="*/ 101087 w 6712208"/>
              <a:gd name="connsiteY0" fmla="*/ 68625 h 317271"/>
              <a:gd name="connsiteX1" fmla="*/ 2951755 w 6712208"/>
              <a:gd name="connsiteY1" fmla="*/ 212640 h 317271"/>
              <a:gd name="connsiteX2" fmla="*/ 6654506 w 6712208"/>
              <a:gd name="connsiteY2" fmla="*/ 0 h 317271"/>
              <a:gd name="connsiteX3" fmla="*/ 5377853 w 6712208"/>
              <a:gd name="connsiteY3" fmla="*/ 212641 h 317271"/>
              <a:gd name="connsiteX4" fmla="*/ 2163273 w 6712208"/>
              <a:gd name="connsiteY4" fmla="*/ 293268 h 317271"/>
              <a:gd name="connsiteX5" fmla="*/ 101087 w 6712208"/>
              <a:gd name="connsiteY5" fmla="*/ 68625 h 317271"/>
              <a:gd name="connsiteX0" fmla="*/ 101087 w 6712208"/>
              <a:gd name="connsiteY0" fmla="*/ 68625 h 272648"/>
              <a:gd name="connsiteX1" fmla="*/ 2951755 w 6712208"/>
              <a:gd name="connsiteY1" fmla="*/ 212640 h 272648"/>
              <a:gd name="connsiteX2" fmla="*/ 6654506 w 6712208"/>
              <a:gd name="connsiteY2" fmla="*/ 0 h 272648"/>
              <a:gd name="connsiteX3" fmla="*/ 5377853 w 6712208"/>
              <a:gd name="connsiteY3" fmla="*/ 212641 h 272648"/>
              <a:gd name="connsiteX4" fmla="*/ 2193599 w 6712208"/>
              <a:gd name="connsiteY4" fmla="*/ 248645 h 272648"/>
              <a:gd name="connsiteX5" fmla="*/ 101087 w 6712208"/>
              <a:gd name="connsiteY5" fmla="*/ 68625 h 272648"/>
              <a:gd name="connsiteX0" fmla="*/ 101087 w 6707952"/>
              <a:gd name="connsiteY0" fmla="*/ 102243 h 267045"/>
              <a:gd name="connsiteX1" fmla="*/ 2947499 w 6707952"/>
              <a:gd name="connsiteY1" fmla="*/ 212640 h 267045"/>
              <a:gd name="connsiteX2" fmla="*/ 6650250 w 6707952"/>
              <a:gd name="connsiteY2" fmla="*/ 0 h 267045"/>
              <a:gd name="connsiteX3" fmla="*/ 5373597 w 6707952"/>
              <a:gd name="connsiteY3" fmla="*/ 212641 h 267045"/>
              <a:gd name="connsiteX4" fmla="*/ 2189343 w 6707952"/>
              <a:gd name="connsiteY4" fmla="*/ 248645 h 267045"/>
              <a:gd name="connsiteX5" fmla="*/ 101087 w 6707952"/>
              <a:gd name="connsiteY5" fmla="*/ 102243 h 267045"/>
              <a:gd name="connsiteX0" fmla="*/ 101087 w 6707952"/>
              <a:gd name="connsiteY0" fmla="*/ 122244 h 263711"/>
              <a:gd name="connsiteX1" fmla="*/ 2947499 w 6707952"/>
              <a:gd name="connsiteY1" fmla="*/ 212640 h 263711"/>
              <a:gd name="connsiteX2" fmla="*/ 6650250 w 6707952"/>
              <a:gd name="connsiteY2" fmla="*/ 0 h 263711"/>
              <a:gd name="connsiteX3" fmla="*/ 5373597 w 6707952"/>
              <a:gd name="connsiteY3" fmla="*/ 212641 h 263711"/>
              <a:gd name="connsiteX4" fmla="*/ 2189343 w 6707952"/>
              <a:gd name="connsiteY4" fmla="*/ 248645 h 263711"/>
              <a:gd name="connsiteX5" fmla="*/ 101087 w 6707952"/>
              <a:gd name="connsiteY5" fmla="*/ 122244 h 263711"/>
              <a:gd name="connsiteX0" fmla="*/ 101087 w 6707952"/>
              <a:gd name="connsiteY0" fmla="*/ 122244 h 273634"/>
              <a:gd name="connsiteX1" fmla="*/ 2947499 w 6707952"/>
              <a:gd name="connsiteY1" fmla="*/ 212640 h 273634"/>
              <a:gd name="connsiteX2" fmla="*/ 6650250 w 6707952"/>
              <a:gd name="connsiteY2" fmla="*/ 0 h 273634"/>
              <a:gd name="connsiteX3" fmla="*/ 5373597 w 6707952"/>
              <a:gd name="connsiteY3" fmla="*/ 212641 h 273634"/>
              <a:gd name="connsiteX4" fmla="*/ 2188974 w 6707952"/>
              <a:gd name="connsiteY4" fmla="*/ 258568 h 273634"/>
              <a:gd name="connsiteX5" fmla="*/ 101087 w 6707952"/>
              <a:gd name="connsiteY5" fmla="*/ 122244 h 273634"/>
              <a:gd name="connsiteX0" fmla="*/ 101087 w 6813701"/>
              <a:gd name="connsiteY0" fmla="*/ 110961 h 275515"/>
              <a:gd name="connsiteX1" fmla="*/ 3053248 w 6813701"/>
              <a:gd name="connsiteY1" fmla="*/ 212640 h 275515"/>
              <a:gd name="connsiteX2" fmla="*/ 6755999 w 6813701"/>
              <a:gd name="connsiteY2" fmla="*/ 0 h 275515"/>
              <a:gd name="connsiteX3" fmla="*/ 5479346 w 6813701"/>
              <a:gd name="connsiteY3" fmla="*/ 212641 h 275515"/>
              <a:gd name="connsiteX4" fmla="*/ 2294723 w 6813701"/>
              <a:gd name="connsiteY4" fmla="*/ 258568 h 275515"/>
              <a:gd name="connsiteX5" fmla="*/ 101087 w 6813701"/>
              <a:gd name="connsiteY5" fmla="*/ 110961 h 275515"/>
              <a:gd name="connsiteX0" fmla="*/ 101087 w 6813699"/>
              <a:gd name="connsiteY0" fmla="*/ 110961 h 275515"/>
              <a:gd name="connsiteX1" fmla="*/ 3053246 w 6813699"/>
              <a:gd name="connsiteY1" fmla="*/ 212640 h 275515"/>
              <a:gd name="connsiteX2" fmla="*/ 6755997 w 6813699"/>
              <a:gd name="connsiteY2" fmla="*/ 0 h 275515"/>
              <a:gd name="connsiteX3" fmla="*/ 5479344 w 6813699"/>
              <a:gd name="connsiteY3" fmla="*/ 212641 h 275515"/>
              <a:gd name="connsiteX4" fmla="*/ 2294721 w 6813699"/>
              <a:gd name="connsiteY4" fmla="*/ 258568 h 275515"/>
              <a:gd name="connsiteX5" fmla="*/ 101087 w 6813699"/>
              <a:gd name="connsiteY5" fmla="*/ 110961 h 275515"/>
              <a:gd name="connsiteX0" fmla="*/ 101087 w 6813699"/>
              <a:gd name="connsiteY0" fmla="*/ 110961 h 275515"/>
              <a:gd name="connsiteX1" fmla="*/ 3053246 w 6813699"/>
              <a:gd name="connsiteY1" fmla="*/ 212640 h 275515"/>
              <a:gd name="connsiteX2" fmla="*/ 6755997 w 6813699"/>
              <a:gd name="connsiteY2" fmla="*/ 0 h 275515"/>
              <a:gd name="connsiteX3" fmla="*/ 5479344 w 6813699"/>
              <a:gd name="connsiteY3" fmla="*/ 212641 h 275515"/>
              <a:gd name="connsiteX4" fmla="*/ 2294721 w 6813699"/>
              <a:gd name="connsiteY4" fmla="*/ 258568 h 275515"/>
              <a:gd name="connsiteX5" fmla="*/ 101087 w 6813699"/>
              <a:gd name="connsiteY5" fmla="*/ 110961 h 275515"/>
              <a:gd name="connsiteX0" fmla="*/ 101087 w 6813699"/>
              <a:gd name="connsiteY0" fmla="*/ 110961 h 275515"/>
              <a:gd name="connsiteX1" fmla="*/ 3053246 w 6813699"/>
              <a:gd name="connsiteY1" fmla="*/ 212640 h 275515"/>
              <a:gd name="connsiteX2" fmla="*/ 6755997 w 6813699"/>
              <a:gd name="connsiteY2" fmla="*/ 0 h 275515"/>
              <a:gd name="connsiteX3" fmla="*/ 5479344 w 6813699"/>
              <a:gd name="connsiteY3" fmla="*/ 212641 h 275515"/>
              <a:gd name="connsiteX4" fmla="*/ 2294721 w 6813699"/>
              <a:gd name="connsiteY4" fmla="*/ 258568 h 275515"/>
              <a:gd name="connsiteX5" fmla="*/ 101087 w 6813699"/>
              <a:gd name="connsiteY5" fmla="*/ 110961 h 275515"/>
              <a:gd name="connsiteX0" fmla="*/ 101087 w 6813699"/>
              <a:gd name="connsiteY0" fmla="*/ 110961 h 275398"/>
              <a:gd name="connsiteX1" fmla="*/ 3053246 w 6813699"/>
              <a:gd name="connsiteY1" fmla="*/ 212640 h 275398"/>
              <a:gd name="connsiteX2" fmla="*/ 6755997 w 6813699"/>
              <a:gd name="connsiteY2" fmla="*/ 0 h 275398"/>
              <a:gd name="connsiteX3" fmla="*/ 5479344 w 6813699"/>
              <a:gd name="connsiteY3" fmla="*/ 212641 h 275398"/>
              <a:gd name="connsiteX4" fmla="*/ 2294448 w 6813699"/>
              <a:gd name="connsiteY4" fmla="*/ 258451 h 275398"/>
              <a:gd name="connsiteX5" fmla="*/ 101087 w 6813699"/>
              <a:gd name="connsiteY5" fmla="*/ 110961 h 275398"/>
              <a:gd name="connsiteX0" fmla="*/ 101087 w 6813699"/>
              <a:gd name="connsiteY0" fmla="*/ 110961 h 275398"/>
              <a:gd name="connsiteX1" fmla="*/ 3053246 w 6813699"/>
              <a:gd name="connsiteY1" fmla="*/ 212640 h 275398"/>
              <a:gd name="connsiteX2" fmla="*/ 6755997 w 6813699"/>
              <a:gd name="connsiteY2" fmla="*/ 0 h 275398"/>
              <a:gd name="connsiteX3" fmla="*/ 5479344 w 6813699"/>
              <a:gd name="connsiteY3" fmla="*/ 212641 h 275398"/>
              <a:gd name="connsiteX4" fmla="*/ 2294448 w 6813699"/>
              <a:gd name="connsiteY4" fmla="*/ 258451 h 275398"/>
              <a:gd name="connsiteX5" fmla="*/ 101087 w 6813699"/>
              <a:gd name="connsiteY5" fmla="*/ 110961 h 275398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7255"/>
              <a:gd name="connsiteX1" fmla="*/ 3053246 w 6813699"/>
              <a:gd name="connsiteY1" fmla="*/ 212640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53246 w 6813699"/>
              <a:gd name="connsiteY1" fmla="*/ 248608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53246 w 6813699"/>
              <a:gd name="connsiteY1" fmla="*/ 231681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53246 w 6813699"/>
              <a:gd name="connsiteY1" fmla="*/ 231681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38439 w 6813699"/>
              <a:gd name="connsiteY1" fmla="*/ 235913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7080218"/>
              <a:gd name="connsiteY0" fmla="*/ 121540 h 287834"/>
              <a:gd name="connsiteX1" fmla="*/ 3038439 w 7080218"/>
              <a:gd name="connsiteY1" fmla="*/ 246492 h 287834"/>
              <a:gd name="connsiteX2" fmla="*/ 7022516 w 7080218"/>
              <a:gd name="connsiteY2" fmla="*/ 0 h 287834"/>
              <a:gd name="connsiteX3" fmla="*/ 5479344 w 7080218"/>
              <a:gd name="connsiteY3" fmla="*/ 223220 h 287834"/>
              <a:gd name="connsiteX4" fmla="*/ 2294448 w 7080218"/>
              <a:gd name="connsiteY4" fmla="*/ 270887 h 287834"/>
              <a:gd name="connsiteX5" fmla="*/ 101087 w 7080218"/>
              <a:gd name="connsiteY5" fmla="*/ 121540 h 287834"/>
              <a:gd name="connsiteX0" fmla="*/ 101087 w 7178928"/>
              <a:gd name="connsiteY0" fmla="*/ 123656 h 289950"/>
              <a:gd name="connsiteX1" fmla="*/ 3038439 w 7178928"/>
              <a:gd name="connsiteY1" fmla="*/ 248608 h 289950"/>
              <a:gd name="connsiteX2" fmla="*/ 7121226 w 7178928"/>
              <a:gd name="connsiteY2" fmla="*/ 0 h 289950"/>
              <a:gd name="connsiteX3" fmla="*/ 5479344 w 7178928"/>
              <a:gd name="connsiteY3" fmla="*/ 225336 h 289950"/>
              <a:gd name="connsiteX4" fmla="*/ 2294448 w 7178928"/>
              <a:gd name="connsiteY4" fmla="*/ 273003 h 289950"/>
              <a:gd name="connsiteX5" fmla="*/ 101087 w 7178928"/>
              <a:gd name="connsiteY5" fmla="*/ 123656 h 289950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36033"/>
              <a:gd name="connsiteY0" fmla="*/ 130003 h 296297"/>
              <a:gd name="connsiteX1" fmla="*/ 3038439 w 7136033"/>
              <a:gd name="connsiteY1" fmla="*/ 254955 h 296297"/>
              <a:gd name="connsiteX2" fmla="*/ 7136033 w 7136033"/>
              <a:gd name="connsiteY2" fmla="*/ 0 h 296297"/>
              <a:gd name="connsiteX3" fmla="*/ 5479344 w 7136033"/>
              <a:gd name="connsiteY3" fmla="*/ 231683 h 296297"/>
              <a:gd name="connsiteX4" fmla="*/ 2294448 w 7136033"/>
              <a:gd name="connsiteY4" fmla="*/ 279350 h 296297"/>
              <a:gd name="connsiteX5" fmla="*/ 101087 w 7136033"/>
              <a:gd name="connsiteY5" fmla="*/ 130003 h 296297"/>
              <a:gd name="connsiteX0" fmla="*/ 101087 w 7136033"/>
              <a:gd name="connsiteY0" fmla="*/ 130003 h 296297"/>
              <a:gd name="connsiteX1" fmla="*/ 3038439 w 7136033"/>
              <a:gd name="connsiteY1" fmla="*/ 254955 h 296297"/>
              <a:gd name="connsiteX2" fmla="*/ 7136033 w 7136033"/>
              <a:gd name="connsiteY2" fmla="*/ 0 h 296297"/>
              <a:gd name="connsiteX3" fmla="*/ 5576441 w 7136033"/>
              <a:gd name="connsiteY3" fmla="*/ 222634 h 296297"/>
              <a:gd name="connsiteX4" fmla="*/ 2294448 w 7136033"/>
              <a:gd name="connsiteY4" fmla="*/ 279350 h 296297"/>
              <a:gd name="connsiteX5" fmla="*/ 101087 w 7136033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576441 w 7155740"/>
              <a:gd name="connsiteY3" fmla="*/ 222634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576441 w 7159962"/>
              <a:gd name="connsiteY3" fmla="*/ 222634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635543 w 7159962"/>
              <a:gd name="connsiteY3" fmla="*/ 229873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635543 w 7159962"/>
              <a:gd name="connsiteY3" fmla="*/ 229873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635543 w 7159962"/>
              <a:gd name="connsiteY3" fmla="*/ 229873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635543 w 7155740"/>
              <a:gd name="connsiteY3" fmla="*/ 229873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635543 w 7155740"/>
              <a:gd name="connsiteY3" fmla="*/ 229873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635543 w 7155740"/>
              <a:gd name="connsiteY3" fmla="*/ 229873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55740" h="296297">
                <a:moveTo>
                  <a:pt x="101087" y="130003"/>
                </a:moveTo>
                <a:cubicBezTo>
                  <a:pt x="464655" y="171921"/>
                  <a:pt x="1929287" y="273448"/>
                  <a:pt x="3038439" y="254955"/>
                </a:cubicBezTo>
                <a:cubicBezTo>
                  <a:pt x="4088366" y="255504"/>
                  <a:pt x="6997398" y="134282"/>
                  <a:pt x="7136033" y="0"/>
                </a:cubicBezTo>
                <a:cubicBezTo>
                  <a:pt x="7155740" y="182366"/>
                  <a:pt x="6450918" y="194173"/>
                  <a:pt x="5635543" y="229873"/>
                </a:cubicBezTo>
                <a:cubicBezTo>
                  <a:pt x="4946816" y="260143"/>
                  <a:pt x="3190824" y="296297"/>
                  <a:pt x="2294448" y="279350"/>
                </a:cubicBezTo>
                <a:cubicBezTo>
                  <a:pt x="1298977" y="260727"/>
                  <a:pt x="0" y="130003"/>
                  <a:pt x="101087" y="130003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>
              <a:defRPr/>
            </a:pPr>
            <a:endParaRPr lang="en-US" dirty="0"/>
          </a:p>
        </p:txBody>
      </p:sp>
      <p:grpSp>
        <p:nvGrpSpPr>
          <p:cNvPr id="9" name="Gruppieren 41"/>
          <p:cNvGrpSpPr>
            <a:grpSpLocks noChangeAspect="1"/>
          </p:cNvGrpSpPr>
          <p:nvPr userDrawn="1"/>
        </p:nvGrpSpPr>
        <p:grpSpPr bwMode="white">
          <a:xfrm>
            <a:off x="547172" y="410188"/>
            <a:ext cx="3240000" cy="889480"/>
            <a:chOff x="719572" y="656692"/>
            <a:chExt cx="3803272" cy="104411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Freeform 49"/>
            <p:cNvSpPr>
              <a:spLocks noChangeAspect="1" noEditPoints="1"/>
            </p:cNvSpPr>
            <p:nvPr/>
          </p:nvSpPr>
          <p:spPr bwMode="white">
            <a:xfrm>
              <a:off x="2249986" y="656692"/>
              <a:ext cx="696916" cy="670340"/>
            </a:xfrm>
            <a:custGeom>
              <a:avLst/>
              <a:gdLst>
                <a:gd name="T0" fmla="*/ 2147483647 w 168"/>
                <a:gd name="T1" fmla="*/ 2147483647 h 162"/>
                <a:gd name="T2" fmla="*/ 2147483647 w 168"/>
                <a:gd name="T3" fmla="*/ 0 h 162"/>
                <a:gd name="T4" fmla="*/ 2147483647 w 168"/>
                <a:gd name="T5" fmla="*/ 0 h 162"/>
                <a:gd name="T6" fmla="*/ 2147483647 w 168"/>
                <a:gd name="T7" fmla="*/ 2147483647 h 162"/>
                <a:gd name="T8" fmla="*/ 2147483647 w 168"/>
                <a:gd name="T9" fmla="*/ 2147483647 h 162"/>
                <a:gd name="T10" fmla="*/ 2147483647 w 168"/>
                <a:gd name="T11" fmla="*/ 2147483647 h 162"/>
                <a:gd name="T12" fmla="*/ 2147483647 w 168"/>
                <a:gd name="T13" fmla="*/ 2147483647 h 162"/>
                <a:gd name="T14" fmla="*/ 2147483647 w 168"/>
                <a:gd name="T15" fmla="*/ 2147483647 h 162"/>
                <a:gd name="T16" fmla="*/ 2147483647 w 168"/>
                <a:gd name="T17" fmla="*/ 2147483647 h 162"/>
                <a:gd name="T18" fmla="*/ 2147483647 w 168"/>
                <a:gd name="T19" fmla="*/ 2147483647 h 162"/>
                <a:gd name="T20" fmla="*/ 2147483647 w 168"/>
                <a:gd name="T21" fmla="*/ 2147483647 h 162"/>
                <a:gd name="T22" fmla="*/ 2147483647 w 168"/>
                <a:gd name="T23" fmla="*/ 2147483647 h 162"/>
                <a:gd name="T24" fmla="*/ 0 w 168"/>
                <a:gd name="T25" fmla="*/ 2147483647 h 162"/>
                <a:gd name="T26" fmla="*/ 2147483647 w 168"/>
                <a:gd name="T27" fmla="*/ 2147483647 h 162"/>
                <a:gd name="T28" fmla="*/ 2147483647 w 168"/>
                <a:gd name="T29" fmla="*/ 2147483647 h 162"/>
                <a:gd name="T30" fmla="*/ 2147483647 w 168"/>
                <a:gd name="T31" fmla="*/ 2147483647 h 1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8"/>
                <a:gd name="T49" fmla="*/ 0 h 162"/>
                <a:gd name="T50" fmla="*/ 168 w 168"/>
                <a:gd name="T51" fmla="*/ 162 h 1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8" h="162">
                  <a:moveTo>
                    <a:pt x="4" y="113"/>
                  </a:moveTo>
                  <a:cubicBezTo>
                    <a:pt x="6" y="79"/>
                    <a:pt x="8" y="36"/>
                    <a:pt x="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34" y="0"/>
                    <a:pt x="168" y="17"/>
                    <a:pt x="168" y="75"/>
                  </a:cubicBezTo>
                  <a:cubicBezTo>
                    <a:pt x="168" y="90"/>
                    <a:pt x="166" y="103"/>
                    <a:pt x="162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14" y="104"/>
                    <a:pt x="117" y="90"/>
                    <a:pt x="117" y="75"/>
                  </a:cubicBezTo>
                  <a:cubicBezTo>
                    <a:pt x="117" y="45"/>
                    <a:pt x="101" y="35"/>
                    <a:pt x="82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" y="113"/>
                    <a:pt x="4" y="113"/>
                    <a:pt x="4" y="113"/>
                  </a:cubicBezTo>
                  <a:close/>
                  <a:moveTo>
                    <a:pt x="83" y="162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1" y="154"/>
                    <a:pt x="2" y="142"/>
                    <a:pt x="3" y="127"/>
                  </a:cubicBezTo>
                  <a:cubicBezTo>
                    <a:pt x="155" y="127"/>
                    <a:pt x="155" y="127"/>
                    <a:pt x="155" y="127"/>
                  </a:cubicBezTo>
                  <a:cubicBezTo>
                    <a:pt x="133" y="162"/>
                    <a:pt x="89" y="162"/>
                    <a:pt x="83" y="16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Freeform 50"/>
            <p:cNvSpPr>
              <a:spLocks noChangeAspect="1" noEditPoints="1"/>
            </p:cNvSpPr>
            <p:nvPr/>
          </p:nvSpPr>
          <p:spPr bwMode="white">
            <a:xfrm>
              <a:off x="1332438" y="656692"/>
              <a:ext cx="847506" cy="670340"/>
            </a:xfrm>
            <a:custGeom>
              <a:avLst/>
              <a:gdLst>
                <a:gd name="T0" fmla="*/ 2147483647 w 205"/>
                <a:gd name="T1" fmla="*/ 2147483647 h 162"/>
                <a:gd name="T2" fmla="*/ 2147483647 w 205"/>
                <a:gd name="T3" fmla="*/ 2147483647 h 162"/>
                <a:gd name="T4" fmla="*/ 2147483647 w 205"/>
                <a:gd name="T5" fmla="*/ 2147483647 h 162"/>
                <a:gd name="T6" fmla="*/ 2147483647 w 205"/>
                <a:gd name="T7" fmla="*/ 2147483647 h 162"/>
                <a:gd name="T8" fmla="*/ 2147483647 w 205"/>
                <a:gd name="T9" fmla="*/ 2147483647 h 162"/>
                <a:gd name="T10" fmla="*/ 2147483647 w 205"/>
                <a:gd name="T11" fmla="*/ 0 h 162"/>
                <a:gd name="T12" fmla="*/ 2147483647 w 205"/>
                <a:gd name="T13" fmla="*/ 0 h 162"/>
                <a:gd name="T14" fmla="*/ 2147483647 w 205"/>
                <a:gd name="T15" fmla="*/ 2147483647 h 162"/>
                <a:gd name="T16" fmla="*/ 2147483647 w 205"/>
                <a:gd name="T17" fmla="*/ 2147483647 h 162"/>
                <a:gd name="T18" fmla="*/ 2147483647 w 205"/>
                <a:gd name="T19" fmla="*/ 2147483647 h 162"/>
                <a:gd name="T20" fmla="*/ 2147483647 w 205"/>
                <a:gd name="T21" fmla="*/ 2147483647 h 162"/>
                <a:gd name="T22" fmla="*/ 2147483647 w 205"/>
                <a:gd name="T23" fmla="*/ 2147483647 h 162"/>
                <a:gd name="T24" fmla="*/ 2147483647 w 205"/>
                <a:gd name="T25" fmla="*/ 2147483647 h 162"/>
                <a:gd name="T26" fmla="*/ 2147483647 w 205"/>
                <a:gd name="T27" fmla="*/ 2147483647 h 162"/>
                <a:gd name="T28" fmla="*/ 2147483647 w 205"/>
                <a:gd name="T29" fmla="*/ 2147483647 h 162"/>
                <a:gd name="T30" fmla="*/ 2147483647 w 205"/>
                <a:gd name="T31" fmla="*/ 2147483647 h 162"/>
                <a:gd name="T32" fmla="*/ 0 w 205"/>
                <a:gd name="T33" fmla="*/ 2147483647 h 162"/>
                <a:gd name="T34" fmla="*/ 2147483647 w 205"/>
                <a:gd name="T35" fmla="*/ 2147483647 h 162"/>
                <a:gd name="T36" fmla="*/ 2147483647 w 205"/>
                <a:gd name="T37" fmla="*/ 2147483647 h 1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5"/>
                <a:gd name="T58" fmla="*/ 0 h 162"/>
                <a:gd name="T59" fmla="*/ 205 w 205"/>
                <a:gd name="T60" fmla="*/ 162 h 16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5" h="162">
                  <a:moveTo>
                    <a:pt x="84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84" y="95"/>
                    <a:pt x="84" y="95"/>
                    <a:pt x="84" y="95"/>
                  </a:cubicBezTo>
                  <a:close/>
                  <a:moveTo>
                    <a:pt x="27" y="113"/>
                  </a:moveTo>
                  <a:cubicBezTo>
                    <a:pt x="49" y="72"/>
                    <a:pt x="76" y="19"/>
                    <a:pt x="8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9" y="38"/>
                    <a:pt x="173" y="76"/>
                    <a:pt x="187" y="113"/>
                  </a:cubicBezTo>
                  <a:cubicBezTo>
                    <a:pt x="27" y="113"/>
                    <a:pt x="27" y="113"/>
                    <a:pt x="27" y="113"/>
                  </a:cubicBezTo>
                  <a:close/>
                  <a:moveTo>
                    <a:pt x="192" y="127"/>
                  </a:moveTo>
                  <a:cubicBezTo>
                    <a:pt x="196" y="139"/>
                    <a:pt x="201" y="150"/>
                    <a:pt x="205" y="162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48" y="150"/>
                    <a:pt x="145" y="139"/>
                    <a:pt x="141" y="127"/>
                  </a:cubicBezTo>
                  <a:cubicBezTo>
                    <a:pt x="192" y="127"/>
                    <a:pt x="192" y="127"/>
                    <a:pt x="192" y="127"/>
                  </a:cubicBezTo>
                  <a:close/>
                  <a:moveTo>
                    <a:pt x="71" y="127"/>
                  </a:moveTo>
                  <a:cubicBezTo>
                    <a:pt x="55" y="162"/>
                    <a:pt x="55" y="162"/>
                    <a:pt x="55" y="16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" y="154"/>
                    <a:pt x="11" y="142"/>
                    <a:pt x="19" y="127"/>
                  </a:cubicBezTo>
                  <a:cubicBezTo>
                    <a:pt x="71" y="127"/>
                    <a:pt x="71" y="127"/>
                    <a:pt x="71" y="1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Freeform 51"/>
            <p:cNvSpPr>
              <a:spLocks noChangeAspect="1" noEditPoints="1"/>
            </p:cNvSpPr>
            <p:nvPr/>
          </p:nvSpPr>
          <p:spPr bwMode="white">
            <a:xfrm>
              <a:off x="773854" y="1462153"/>
              <a:ext cx="204872" cy="193030"/>
            </a:xfrm>
            <a:custGeom>
              <a:avLst/>
              <a:gdLst>
                <a:gd name="T0" fmla="*/ 0 w 50"/>
                <a:gd name="T1" fmla="*/ 2147483647 h 47"/>
                <a:gd name="T2" fmla="*/ 2147483647 w 50"/>
                <a:gd name="T3" fmla="*/ 2147483647 h 47"/>
                <a:gd name="T4" fmla="*/ 2147483647 w 50"/>
                <a:gd name="T5" fmla="*/ 2147483647 h 47"/>
                <a:gd name="T6" fmla="*/ 2147483647 w 50"/>
                <a:gd name="T7" fmla="*/ 0 h 47"/>
                <a:gd name="T8" fmla="*/ 0 w 50"/>
                <a:gd name="T9" fmla="*/ 2147483647 h 47"/>
                <a:gd name="T10" fmla="*/ 2147483647 w 50"/>
                <a:gd name="T11" fmla="*/ 2147483647 h 47"/>
                <a:gd name="T12" fmla="*/ 2147483647 w 50"/>
                <a:gd name="T13" fmla="*/ 2147483647 h 47"/>
                <a:gd name="T14" fmla="*/ 2147483647 w 50"/>
                <a:gd name="T15" fmla="*/ 2147483647 h 47"/>
                <a:gd name="T16" fmla="*/ 2147483647 w 50"/>
                <a:gd name="T17" fmla="*/ 2147483647 h 47"/>
                <a:gd name="T18" fmla="*/ 2147483647 w 50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7"/>
                <a:gd name="T32" fmla="*/ 50 w 50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7">
                  <a:moveTo>
                    <a:pt x="0" y="23"/>
                  </a:moveTo>
                  <a:cubicBezTo>
                    <a:pt x="0" y="34"/>
                    <a:pt x="6" y="47"/>
                    <a:pt x="25" y="47"/>
                  </a:cubicBezTo>
                  <a:cubicBezTo>
                    <a:pt x="44" y="47"/>
                    <a:pt x="50" y="34"/>
                    <a:pt x="50" y="23"/>
                  </a:cubicBezTo>
                  <a:cubicBezTo>
                    <a:pt x="50" y="12"/>
                    <a:pt x="44" y="0"/>
                    <a:pt x="25" y="0"/>
                  </a:cubicBezTo>
                  <a:cubicBezTo>
                    <a:pt x="6" y="0"/>
                    <a:pt x="0" y="12"/>
                    <a:pt x="0" y="23"/>
                  </a:cubicBezTo>
                  <a:close/>
                  <a:moveTo>
                    <a:pt x="7" y="23"/>
                  </a:moveTo>
                  <a:cubicBezTo>
                    <a:pt x="7" y="12"/>
                    <a:pt x="14" y="5"/>
                    <a:pt x="25" y="5"/>
                  </a:cubicBezTo>
                  <a:cubicBezTo>
                    <a:pt x="36" y="5"/>
                    <a:pt x="43" y="12"/>
                    <a:pt x="43" y="23"/>
                  </a:cubicBezTo>
                  <a:cubicBezTo>
                    <a:pt x="43" y="34"/>
                    <a:pt x="36" y="42"/>
                    <a:pt x="25" y="42"/>
                  </a:cubicBezTo>
                  <a:cubicBezTo>
                    <a:pt x="14" y="42"/>
                    <a:pt x="7" y="34"/>
                    <a:pt x="7" y="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52"/>
            <p:cNvSpPr>
              <a:spLocks noChangeAspect="1" noEditPoints="1"/>
            </p:cNvSpPr>
            <p:nvPr/>
          </p:nvSpPr>
          <p:spPr bwMode="white">
            <a:xfrm>
              <a:off x="1029507" y="1511288"/>
              <a:ext cx="155843" cy="184256"/>
            </a:xfrm>
            <a:custGeom>
              <a:avLst/>
              <a:gdLst>
                <a:gd name="T0" fmla="*/ 0 w 37"/>
                <a:gd name="T1" fmla="*/ 2147483647 h 44"/>
                <a:gd name="T2" fmla="*/ 2147483647 w 37"/>
                <a:gd name="T3" fmla="*/ 2147483647 h 44"/>
                <a:gd name="T4" fmla="*/ 2147483647 w 37"/>
                <a:gd name="T5" fmla="*/ 2147483647 h 44"/>
                <a:gd name="T6" fmla="*/ 2147483647 w 37"/>
                <a:gd name="T7" fmla="*/ 2147483647 h 44"/>
                <a:gd name="T8" fmla="*/ 2147483647 w 37"/>
                <a:gd name="T9" fmla="*/ 2147483647 h 44"/>
                <a:gd name="T10" fmla="*/ 2147483647 w 37"/>
                <a:gd name="T11" fmla="*/ 0 h 44"/>
                <a:gd name="T12" fmla="*/ 2147483647 w 37"/>
                <a:gd name="T13" fmla="*/ 2147483647 h 44"/>
                <a:gd name="T14" fmla="*/ 2147483647 w 37"/>
                <a:gd name="T15" fmla="*/ 2147483647 h 44"/>
                <a:gd name="T16" fmla="*/ 0 w 37"/>
                <a:gd name="T17" fmla="*/ 2147483647 h 44"/>
                <a:gd name="T18" fmla="*/ 0 w 37"/>
                <a:gd name="T19" fmla="*/ 2147483647 h 44"/>
                <a:gd name="T20" fmla="*/ 0 w 37"/>
                <a:gd name="T21" fmla="*/ 2147483647 h 44"/>
                <a:gd name="T22" fmla="*/ 2147483647 w 37"/>
                <a:gd name="T23" fmla="*/ 2147483647 h 44"/>
                <a:gd name="T24" fmla="*/ 2147483647 w 37"/>
                <a:gd name="T25" fmla="*/ 2147483647 h 44"/>
                <a:gd name="T26" fmla="*/ 2147483647 w 37"/>
                <a:gd name="T27" fmla="*/ 2147483647 h 44"/>
                <a:gd name="T28" fmla="*/ 2147483647 w 37"/>
                <a:gd name="T29" fmla="*/ 2147483647 h 44"/>
                <a:gd name="T30" fmla="*/ 2147483647 w 37"/>
                <a:gd name="T31" fmla="*/ 2147483647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7"/>
                <a:gd name="T49" fmla="*/ 0 h 44"/>
                <a:gd name="T50" fmla="*/ 37 w 37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7" h="44">
                  <a:moveTo>
                    <a:pt x="0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0" y="32"/>
                    <a:pt x="15" y="34"/>
                    <a:pt x="20" y="34"/>
                  </a:cubicBezTo>
                  <a:cubicBezTo>
                    <a:pt x="29" y="34"/>
                    <a:pt x="37" y="27"/>
                    <a:pt x="37" y="17"/>
                  </a:cubicBezTo>
                  <a:cubicBezTo>
                    <a:pt x="37" y="7"/>
                    <a:pt x="29" y="0"/>
                    <a:pt x="20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44"/>
                    <a:pt x="0" y="44"/>
                    <a:pt x="0" y="44"/>
                  </a:cubicBezTo>
                  <a:close/>
                  <a:moveTo>
                    <a:pt x="6" y="17"/>
                  </a:moveTo>
                  <a:cubicBezTo>
                    <a:pt x="6" y="9"/>
                    <a:pt x="12" y="4"/>
                    <a:pt x="19" y="4"/>
                  </a:cubicBezTo>
                  <a:cubicBezTo>
                    <a:pt x="26" y="4"/>
                    <a:pt x="31" y="9"/>
                    <a:pt x="31" y="17"/>
                  </a:cubicBezTo>
                  <a:cubicBezTo>
                    <a:pt x="31" y="25"/>
                    <a:pt x="26" y="29"/>
                    <a:pt x="19" y="29"/>
                  </a:cubicBezTo>
                  <a:cubicBezTo>
                    <a:pt x="12" y="29"/>
                    <a:pt x="6" y="25"/>
                    <a:pt x="6" y="1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Freeform 53"/>
            <p:cNvSpPr>
              <a:spLocks noChangeAspect="1"/>
            </p:cNvSpPr>
            <p:nvPr/>
          </p:nvSpPr>
          <p:spPr bwMode="white">
            <a:xfrm>
              <a:off x="1218620" y="1486720"/>
              <a:ext cx="92805" cy="163198"/>
            </a:xfrm>
            <a:custGeom>
              <a:avLst/>
              <a:gdLst>
                <a:gd name="T0" fmla="*/ 2147483647 w 23"/>
                <a:gd name="T1" fmla="*/ 2147483647 h 40"/>
                <a:gd name="T2" fmla="*/ 0 w 23"/>
                <a:gd name="T3" fmla="*/ 2147483647 h 40"/>
                <a:gd name="T4" fmla="*/ 0 w 23"/>
                <a:gd name="T5" fmla="*/ 2147483647 h 40"/>
                <a:gd name="T6" fmla="*/ 2147483647 w 23"/>
                <a:gd name="T7" fmla="*/ 2147483647 h 40"/>
                <a:gd name="T8" fmla="*/ 2147483647 w 23"/>
                <a:gd name="T9" fmla="*/ 2147483647 h 40"/>
                <a:gd name="T10" fmla="*/ 2147483647 w 23"/>
                <a:gd name="T11" fmla="*/ 2147483647 h 40"/>
                <a:gd name="T12" fmla="*/ 2147483647 w 23"/>
                <a:gd name="T13" fmla="*/ 2147483647 h 40"/>
                <a:gd name="T14" fmla="*/ 2147483647 w 23"/>
                <a:gd name="T15" fmla="*/ 2147483647 h 40"/>
                <a:gd name="T16" fmla="*/ 2147483647 w 23"/>
                <a:gd name="T17" fmla="*/ 2147483647 h 40"/>
                <a:gd name="T18" fmla="*/ 2147483647 w 23"/>
                <a:gd name="T19" fmla="*/ 2147483647 h 40"/>
                <a:gd name="T20" fmla="*/ 2147483647 w 23"/>
                <a:gd name="T21" fmla="*/ 2147483647 h 40"/>
                <a:gd name="T22" fmla="*/ 2147483647 w 23"/>
                <a:gd name="T23" fmla="*/ 2147483647 h 40"/>
                <a:gd name="T24" fmla="*/ 2147483647 w 23"/>
                <a:gd name="T25" fmla="*/ 2147483647 h 40"/>
                <a:gd name="T26" fmla="*/ 2147483647 w 23"/>
                <a:gd name="T27" fmla="*/ 2147483647 h 40"/>
                <a:gd name="T28" fmla="*/ 2147483647 w 23"/>
                <a:gd name="T29" fmla="*/ 0 h 40"/>
                <a:gd name="T30" fmla="*/ 2147483647 w 23"/>
                <a:gd name="T31" fmla="*/ 2147483647 h 40"/>
                <a:gd name="T32" fmla="*/ 2147483647 w 23"/>
                <a:gd name="T33" fmla="*/ 2147483647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"/>
                <a:gd name="T52" fmla="*/ 0 h 40"/>
                <a:gd name="T53" fmla="*/ 23 w 23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" h="40">
                  <a:moveTo>
                    <a:pt x="8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8"/>
                    <a:pt x="11" y="40"/>
                    <a:pt x="18" y="40"/>
                  </a:cubicBezTo>
                  <a:cubicBezTo>
                    <a:pt x="19" y="40"/>
                    <a:pt x="21" y="40"/>
                    <a:pt x="23" y="3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2" y="36"/>
                    <a:pt x="20" y="36"/>
                    <a:pt x="19" y="36"/>
                  </a:cubicBezTo>
                  <a:cubicBezTo>
                    <a:pt x="15" y="36"/>
                    <a:pt x="14" y="34"/>
                    <a:pt x="14" y="3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Freeform 54"/>
            <p:cNvSpPr>
              <a:spLocks noChangeAspect="1" noEditPoints="1"/>
            </p:cNvSpPr>
            <p:nvPr/>
          </p:nvSpPr>
          <p:spPr bwMode="white">
            <a:xfrm>
              <a:off x="1356953" y="1465663"/>
              <a:ext cx="24515" cy="180746"/>
            </a:xfrm>
            <a:custGeom>
              <a:avLst/>
              <a:gdLst>
                <a:gd name="T0" fmla="*/ 0 w 14"/>
                <a:gd name="T1" fmla="*/ 104 h 104"/>
                <a:gd name="T2" fmla="*/ 14 w 14"/>
                <a:gd name="T3" fmla="*/ 104 h 104"/>
                <a:gd name="T4" fmla="*/ 14 w 14"/>
                <a:gd name="T5" fmla="*/ 31 h 104"/>
                <a:gd name="T6" fmla="*/ 0 w 14"/>
                <a:gd name="T7" fmla="*/ 31 h 104"/>
                <a:gd name="T8" fmla="*/ 0 w 14"/>
                <a:gd name="T9" fmla="*/ 104 h 104"/>
                <a:gd name="T10" fmla="*/ 0 w 14"/>
                <a:gd name="T11" fmla="*/ 104 h 104"/>
                <a:gd name="T12" fmla="*/ 0 w 14"/>
                <a:gd name="T13" fmla="*/ 14 h 104"/>
                <a:gd name="T14" fmla="*/ 14 w 14"/>
                <a:gd name="T15" fmla="*/ 14 h 104"/>
                <a:gd name="T16" fmla="*/ 14 w 14"/>
                <a:gd name="T17" fmla="*/ 0 h 104"/>
                <a:gd name="T18" fmla="*/ 0 w 14"/>
                <a:gd name="T19" fmla="*/ 0 h 104"/>
                <a:gd name="T20" fmla="*/ 0 w 14"/>
                <a:gd name="T21" fmla="*/ 14 h 104"/>
                <a:gd name="T22" fmla="*/ 0 w 14"/>
                <a:gd name="T23" fmla="*/ 14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"/>
                <a:gd name="T37" fmla="*/ 0 h 104"/>
                <a:gd name="T38" fmla="*/ 14 w 14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" h="104">
                  <a:moveTo>
                    <a:pt x="0" y="104"/>
                  </a:moveTo>
                  <a:lnTo>
                    <a:pt x="14" y="104"/>
                  </a:lnTo>
                  <a:lnTo>
                    <a:pt x="14" y="31"/>
                  </a:lnTo>
                  <a:lnTo>
                    <a:pt x="0" y="31"/>
                  </a:lnTo>
                  <a:lnTo>
                    <a:pt x="0" y="104"/>
                  </a:lnTo>
                  <a:close/>
                  <a:moveTo>
                    <a:pt x="0" y="14"/>
                  </a:moveTo>
                  <a:lnTo>
                    <a:pt x="14" y="1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Freeform 55"/>
            <p:cNvSpPr>
              <a:spLocks noChangeAspect="1"/>
            </p:cNvSpPr>
            <p:nvPr/>
          </p:nvSpPr>
          <p:spPr bwMode="white">
            <a:xfrm>
              <a:off x="1432248" y="1511288"/>
              <a:ext cx="138333" cy="142140"/>
            </a:xfrm>
            <a:custGeom>
              <a:avLst/>
              <a:gdLst>
                <a:gd name="T0" fmla="*/ 2147483647 w 34"/>
                <a:gd name="T1" fmla="*/ 2147483647 h 34"/>
                <a:gd name="T2" fmla="*/ 2147483647 w 34"/>
                <a:gd name="T3" fmla="*/ 2147483647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2147483647 w 34"/>
                <a:gd name="T11" fmla="*/ 2147483647 h 34"/>
                <a:gd name="T12" fmla="*/ 2147483647 w 34"/>
                <a:gd name="T13" fmla="*/ 0 h 34"/>
                <a:gd name="T14" fmla="*/ 0 w 34"/>
                <a:gd name="T15" fmla="*/ 2147483647 h 34"/>
                <a:gd name="T16" fmla="*/ 2147483647 w 34"/>
                <a:gd name="T17" fmla="*/ 2147483647 h 34"/>
                <a:gd name="T18" fmla="*/ 2147483647 w 34"/>
                <a:gd name="T19" fmla="*/ 2147483647 h 34"/>
                <a:gd name="T20" fmla="*/ 2147483647 w 34"/>
                <a:gd name="T21" fmla="*/ 2147483647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34"/>
                <a:gd name="T35" fmla="*/ 34 w 34"/>
                <a:gd name="T36" fmla="*/ 34 h 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34">
                  <a:moveTo>
                    <a:pt x="28" y="22"/>
                  </a:moveTo>
                  <a:cubicBezTo>
                    <a:pt x="27" y="27"/>
                    <a:pt x="24" y="29"/>
                    <a:pt x="18" y="29"/>
                  </a:cubicBezTo>
                  <a:cubicBezTo>
                    <a:pt x="10" y="29"/>
                    <a:pt x="6" y="24"/>
                    <a:pt x="6" y="17"/>
                  </a:cubicBezTo>
                  <a:cubicBezTo>
                    <a:pt x="6" y="9"/>
                    <a:pt x="12" y="4"/>
                    <a:pt x="18" y="4"/>
                  </a:cubicBezTo>
                  <a:cubicBezTo>
                    <a:pt x="23" y="4"/>
                    <a:pt x="27" y="7"/>
                    <a:pt x="27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3"/>
                    <a:pt x="26" y="0"/>
                    <a:pt x="18" y="0"/>
                  </a:cubicBezTo>
                  <a:cubicBezTo>
                    <a:pt x="7" y="0"/>
                    <a:pt x="0" y="6"/>
                    <a:pt x="0" y="17"/>
                  </a:cubicBezTo>
                  <a:cubicBezTo>
                    <a:pt x="0" y="27"/>
                    <a:pt x="6" y="34"/>
                    <a:pt x="17" y="34"/>
                  </a:cubicBezTo>
                  <a:cubicBezTo>
                    <a:pt x="25" y="34"/>
                    <a:pt x="33" y="30"/>
                    <a:pt x="34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Freeform 56"/>
            <p:cNvSpPr>
              <a:spLocks noChangeAspect="1" noEditPoints="1"/>
            </p:cNvSpPr>
            <p:nvPr/>
          </p:nvSpPr>
          <p:spPr bwMode="white">
            <a:xfrm>
              <a:off x="1609103" y="1511288"/>
              <a:ext cx="138333" cy="142140"/>
            </a:xfrm>
            <a:custGeom>
              <a:avLst/>
              <a:gdLst>
                <a:gd name="T0" fmla="*/ 2147483647 w 33"/>
                <a:gd name="T1" fmla="*/ 2147483647 h 34"/>
                <a:gd name="T2" fmla="*/ 2147483647 w 33"/>
                <a:gd name="T3" fmla="*/ 2147483647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2147483647 h 34"/>
                <a:gd name="T14" fmla="*/ 2147483647 w 33"/>
                <a:gd name="T15" fmla="*/ 2147483647 h 34"/>
                <a:gd name="T16" fmla="*/ 2147483647 w 33"/>
                <a:gd name="T17" fmla="*/ 2147483647 h 34"/>
                <a:gd name="T18" fmla="*/ 2147483647 w 33"/>
                <a:gd name="T19" fmla="*/ 2147483647 h 34"/>
                <a:gd name="T20" fmla="*/ 2147483647 w 33"/>
                <a:gd name="T21" fmla="*/ 2147483647 h 34"/>
                <a:gd name="T22" fmla="*/ 2147483647 w 33"/>
                <a:gd name="T23" fmla="*/ 2147483647 h 34"/>
                <a:gd name="T24" fmla="*/ 2147483647 w 33"/>
                <a:gd name="T25" fmla="*/ 2147483647 h 34"/>
                <a:gd name="T26" fmla="*/ 2147483647 w 33"/>
                <a:gd name="T27" fmla="*/ 0 h 34"/>
                <a:gd name="T28" fmla="*/ 2147483647 w 33"/>
                <a:gd name="T29" fmla="*/ 2147483647 h 34"/>
                <a:gd name="T30" fmla="*/ 2147483647 w 33"/>
                <a:gd name="T31" fmla="*/ 2147483647 h 34"/>
                <a:gd name="T32" fmla="*/ 2147483647 w 33"/>
                <a:gd name="T33" fmla="*/ 2147483647 h 34"/>
                <a:gd name="T34" fmla="*/ 2147483647 w 33"/>
                <a:gd name="T35" fmla="*/ 2147483647 h 34"/>
                <a:gd name="T36" fmla="*/ 2147483647 w 33"/>
                <a:gd name="T37" fmla="*/ 2147483647 h 34"/>
                <a:gd name="T38" fmla="*/ 2147483647 w 33"/>
                <a:gd name="T39" fmla="*/ 2147483647 h 34"/>
                <a:gd name="T40" fmla="*/ 2147483647 w 33"/>
                <a:gd name="T41" fmla="*/ 2147483647 h 34"/>
                <a:gd name="T42" fmla="*/ 2147483647 w 33"/>
                <a:gd name="T43" fmla="*/ 2147483647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34"/>
                <a:gd name="T68" fmla="*/ 33 w 33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34">
                  <a:moveTo>
                    <a:pt x="9" y="9"/>
                  </a:moveTo>
                  <a:cubicBezTo>
                    <a:pt x="9" y="6"/>
                    <a:pt x="13" y="4"/>
                    <a:pt x="17" y="4"/>
                  </a:cubicBezTo>
                  <a:cubicBezTo>
                    <a:pt x="23" y="4"/>
                    <a:pt x="27" y="6"/>
                    <a:pt x="27" y="12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4" y="13"/>
                    <a:pt x="21" y="13"/>
                    <a:pt x="16" y="13"/>
                  </a:cubicBezTo>
                  <a:cubicBezTo>
                    <a:pt x="5" y="14"/>
                    <a:pt x="0" y="17"/>
                    <a:pt x="0" y="23"/>
                  </a:cubicBezTo>
                  <a:cubicBezTo>
                    <a:pt x="0" y="29"/>
                    <a:pt x="6" y="34"/>
                    <a:pt x="13" y="34"/>
                  </a:cubicBezTo>
                  <a:cubicBezTo>
                    <a:pt x="20" y="34"/>
                    <a:pt x="24" y="33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30"/>
                    <a:pt x="27" y="31"/>
                    <a:pt x="27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1"/>
                    <a:pt x="33" y="29"/>
                    <a:pt x="33" y="2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3"/>
                    <a:pt x="27" y="0"/>
                    <a:pt x="18" y="0"/>
                  </a:cubicBezTo>
                  <a:cubicBezTo>
                    <a:pt x="11" y="0"/>
                    <a:pt x="3" y="2"/>
                    <a:pt x="2" y="9"/>
                  </a:cubicBezTo>
                  <a:cubicBezTo>
                    <a:pt x="9" y="9"/>
                    <a:pt x="9" y="9"/>
                    <a:pt x="9" y="9"/>
                  </a:cubicBezTo>
                  <a:close/>
                  <a:moveTo>
                    <a:pt x="27" y="19"/>
                  </a:moveTo>
                  <a:cubicBezTo>
                    <a:pt x="27" y="26"/>
                    <a:pt x="23" y="29"/>
                    <a:pt x="15" y="29"/>
                  </a:cubicBezTo>
                  <a:cubicBezTo>
                    <a:pt x="9" y="29"/>
                    <a:pt x="7" y="26"/>
                    <a:pt x="7" y="23"/>
                  </a:cubicBezTo>
                  <a:cubicBezTo>
                    <a:pt x="7" y="19"/>
                    <a:pt x="11" y="18"/>
                    <a:pt x="17" y="17"/>
                  </a:cubicBezTo>
                  <a:cubicBezTo>
                    <a:pt x="22" y="17"/>
                    <a:pt x="25" y="17"/>
                    <a:pt x="27" y="17"/>
                  </a:cubicBezTo>
                  <a:cubicBezTo>
                    <a:pt x="27" y="19"/>
                    <a:pt x="27" y="19"/>
                    <a:pt x="27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Freeform 57"/>
            <p:cNvSpPr>
              <a:spLocks noChangeAspect="1"/>
            </p:cNvSpPr>
            <p:nvPr/>
          </p:nvSpPr>
          <p:spPr bwMode="white">
            <a:xfrm>
              <a:off x="1801718" y="1465663"/>
              <a:ext cx="21013" cy="180746"/>
            </a:xfrm>
            <a:custGeom>
              <a:avLst/>
              <a:gdLst>
                <a:gd name="T0" fmla="*/ 0 w 14"/>
                <a:gd name="T1" fmla="*/ 104 h 104"/>
                <a:gd name="T2" fmla="*/ 14 w 14"/>
                <a:gd name="T3" fmla="*/ 104 h 104"/>
                <a:gd name="T4" fmla="*/ 14 w 14"/>
                <a:gd name="T5" fmla="*/ 0 h 104"/>
                <a:gd name="T6" fmla="*/ 0 w 14"/>
                <a:gd name="T7" fmla="*/ 0 h 104"/>
                <a:gd name="T8" fmla="*/ 0 w 14"/>
                <a:gd name="T9" fmla="*/ 104 h 104"/>
                <a:gd name="T10" fmla="*/ 0 w 14"/>
                <a:gd name="T11" fmla="*/ 104 h 1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04"/>
                <a:gd name="T20" fmla="*/ 14 w 14"/>
                <a:gd name="T21" fmla="*/ 104 h 1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04">
                  <a:moveTo>
                    <a:pt x="0" y="104"/>
                  </a:moveTo>
                  <a:lnTo>
                    <a:pt x="14" y="10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58"/>
            <p:cNvSpPr>
              <a:spLocks noChangeAspect="1"/>
            </p:cNvSpPr>
            <p:nvPr/>
          </p:nvSpPr>
          <p:spPr bwMode="white">
            <a:xfrm>
              <a:off x="1990831" y="1465663"/>
              <a:ext cx="176856" cy="180746"/>
            </a:xfrm>
            <a:custGeom>
              <a:avLst/>
              <a:gdLst>
                <a:gd name="T0" fmla="*/ 85 w 101"/>
                <a:gd name="T1" fmla="*/ 90 h 104"/>
                <a:gd name="T2" fmla="*/ 85 w 101"/>
                <a:gd name="T3" fmla="*/ 90 h 104"/>
                <a:gd name="T4" fmla="*/ 21 w 101"/>
                <a:gd name="T5" fmla="*/ 0 h 104"/>
                <a:gd name="T6" fmla="*/ 0 w 101"/>
                <a:gd name="T7" fmla="*/ 0 h 104"/>
                <a:gd name="T8" fmla="*/ 0 w 101"/>
                <a:gd name="T9" fmla="*/ 104 h 104"/>
                <a:gd name="T10" fmla="*/ 14 w 101"/>
                <a:gd name="T11" fmla="*/ 104 h 104"/>
                <a:gd name="T12" fmla="*/ 14 w 101"/>
                <a:gd name="T13" fmla="*/ 14 h 104"/>
                <a:gd name="T14" fmla="*/ 14 w 101"/>
                <a:gd name="T15" fmla="*/ 14 h 104"/>
                <a:gd name="T16" fmla="*/ 80 w 101"/>
                <a:gd name="T17" fmla="*/ 104 h 104"/>
                <a:gd name="T18" fmla="*/ 101 w 101"/>
                <a:gd name="T19" fmla="*/ 104 h 104"/>
                <a:gd name="T20" fmla="*/ 101 w 101"/>
                <a:gd name="T21" fmla="*/ 0 h 104"/>
                <a:gd name="T22" fmla="*/ 85 w 101"/>
                <a:gd name="T23" fmla="*/ 0 h 104"/>
                <a:gd name="T24" fmla="*/ 85 w 101"/>
                <a:gd name="T25" fmla="*/ 90 h 104"/>
                <a:gd name="T26" fmla="*/ 85 w 101"/>
                <a:gd name="T27" fmla="*/ 90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1"/>
                <a:gd name="T43" fmla="*/ 0 h 104"/>
                <a:gd name="T44" fmla="*/ 101 w 101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1" h="104">
                  <a:moveTo>
                    <a:pt x="85" y="90"/>
                  </a:moveTo>
                  <a:lnTo>
                    <a:pt x="85" y="90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14" y="104"/>
                  </a:lnTo>
                  <a:lnTo>
                    <a:pt x="14" y="14"/>
                  </a:lnTo>
                  <a:lnTo>
                    <a:pt x="80" y="104"/>
                  </a:lnTo>
                  <a:lnTo>
                    <a:pt x="101" y="104"/>
                  </a:lnTo>
                  <a:lnTo>
                    <a:pt x="101" y="0"/>
                  </a:lnTo>
                  <a:lnTo>
                    <a:pt x="85" y="0"/>
                  </a:lnTo>
                  <a:lnTo>
                    <a:pt x="85" y="9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59"/>
            <p:cNvSpPr>
              <a:spLocks noChangeAspect="1" noEditPoints="1"/>
            </p:cNvSpPr>
            <p:nvPr/>
          </p:nvSpPr>
          <p:spPr bwMode="white">
            <a:xfrm>
              <a:off x="2213214" y="1511288"/>
              <a:ext cx="147088" cy="142140"/>
            </a:xfrm>
            <a:custGeom>
              <a:avLst/>
              <a:gdLst>
                <a:gd name="T0" fmla="*/ 2147483647 w 35"/>
                <a:gd name="T1" fmla="*/ 2147483647 h 34"/>
                <a:gd name="T2" fmla="*/ 2147483647 w 35"/>
                <a:gd name="T3" fmla="*/ 2147483647 h 34"/>
                <a:gd name="T4" fmla="*/ 2147483647 w 35"/>
                <a:gd name="T5" fmla="*/ 2147483647 h 34"/>
                <a:gd name="T6" fmla="*/ 2147483647 w 35"/>
                <a:gd name="T7" fmla="*/ 2147483647 h 34"/>
                <a:gd name="T8" fmla="*/ 2147483647 w 35"/>
                <a:gd name="T9" fmla="*/ 2147483647 h 34"/>
                <a:gd name="T10" fmla="*/ 2147483647 w 35"/>
                <a:gd name="T11" fmla="*/ 0 h 34"/>
                <a:gd name="T12" fmla="*/ 0 w 35"/>
                <a:gd name="T13" fmla="*/ 2147483647 h 34"/>
                <a:gd name="T14" fmla="*/ 2147483647 w 35"/>
                <a:gd name="T15" fmla="*/ 2147483647 h 34"/>
                <a:gd name="T16" fmla="*/ 2147483647 w 35"/>
                <a:gd name="T17" fmla="*/ 2147483647 h 34"/>
                <a:gd name="T18" fmla="*/ 2147483647 w 35"/>
                <a:gd name="T19" fmla="*/ 2147483647 h 34"/>
                <a:gd name="T20" fmla="*/ 2147483647 w 35"/>
                <a:gd name="T21" fmla="*/ 2147483647 h 34"/>
                <a:gd name="T22" fmla="*/ 2147483647 w 35"/>
                <a:gd name="T23" fmla="*/ 2147483647 h 34"/>
                <a:gd name="T24" fmla="*/ 2147483647 w 35"/>
                <a:gd name="T25" fmla="*/ 2147483647 h 34"/>
                <a:gd name="T26" fmla="*/ 2147483647 w 35"/>
                <a:gd name="T27" fmla="*/ 2147483647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"/>
                <a:gd name="T43" fmla="*/ 0 h 34"/>
                <a:gd name="T44" fmla="*/ 35 w 35"/>
                <a:gd name="T45" fmla="*/ 34 h 3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" h="34">
                  <a:moveTo>
                    <a:pt x="6" y="14"/>
                  </a:moveTo>
                  <a:cubicBezTo>
                    <a:pt x="7" y="7"/>
                    <a:pt x="12" y="4"/>
                    <a:pt x="18" y="4"/>
                  </a:cubicBezTo>
                  <a:cubicBezTo>
                    <a:pt x="23" y="4"/>
                    <a:pt x="29" y="7"/>
                    <a:pt x="2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  <a:moveTo>
                    <a:pt x="35" y="17"/>
                  </a:moveTo>
                  <a:cubicBezTo>
                    <a:pt x="35" y="6"/>
                    <a:pt x="29" y="0"/>
                    <a:pt x="18" y="0"/>
                  </a:cubicBezTo>
                  <a:cubicBezTo>
                    <a:pt x="7" y="0"/>
                    <a:pt x="0" y="6"/>
                    <a:pt x="0" y="18"/>
                  </a:cubicBezTo>
                  <a:cubicBezTo>
                    <a:pt x="0" y="27"/>
                    <a:pt x="7" y="34"/>
                    <a:pt x="18" y="34"/>
                  </a:cubicBezTo>
                  <a:cubicBezTo>
                    <a:pt x="25" y="34"/>
                    <a:pt x="33" y="31"/>
                    <a:pt x="34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8"/>
                    <a:pt x="22" y="29"/>
                    <a:pt x="18" y="29"/>
                  </a:cubicBezTo>
                  <a:cubicBezTo>
                    <a:pt x="11" y="29"/>
                    <a:pt x="7" y="25"/>
                    <a:pt x="6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60"/>
            <p:cNvSpPr>
              <a:spLocks noChangeAspect="1"/>
            </p:cNvSpPr>
            <p:nvPr/>
          </p:nvSpPr>
          <p:spPr bwMode="white">
            <a:xfrm>
              <a:off x="2388319" y="1486720"/>
              <a:ext cx="96308" cy="163198"/>
            </a:xfrm>
            <a:custGeom>
              <a:avLst/>
              <a:gdLst>
                <a:gd name="T0" fmla="*/ 2147483647 w 24"/>
                <a:gd name="T1" fmla="*/ 2147483647 h 40"/>
                <a:gd name="T2" fmla="*/ 0 w 24"/>
                <a:gd name="T3" fmla="*/ 2147483647 h 40"/>
                <a:gd name="T4" fmla="*/ 0 w 24"/>
                <a:gd name="T5" fmla="*/ 2147483647 h 40"/>
                <a:gd name="T6" fmla="*/ 2147483647 w 24"/>
                <a:gd name="T7" fmla="*/ 2147483647 h 40"/>
                <a:gd name="T8" fmla="*/ 2147483647 w 24"/>
                <a:gd name="T9" fmla="*/ 2147483647 h 40"/>
                <a:gd name="T10" fmla="*/ 2147483647 w 24"/>
                <a:gd name="T11" fmla="*/ 2147483647 h 40"/>
                <a:gd name="T12" fmla="*/ 2147483647 w 24"/>
                <a:gd name="T13" fmla="*/ 2147483647 h 40"/>
                <a:gd name="T14" fmla="*/ 2147483647 w 24"/>
                <a:gd name="T15" fmla="*/ 2147483647 h 40"/>
                <a:gd name="T16" fmla="*/ 2147483647 w 24"/>
                <a:gd name="T17" fmla="*/ 2147483647 h 40"/>
                <a:gd name="T18" fmla="*/ 2147483647 w 24"/>
                <a:gd name="T19" fmla="*/ 2147483647 h 40"/>
                <a:gd name="T20" fmla="*/ 2147483647 w 24"/>
                <a:gd name="T21" fmla="*/ 2147483647 h 40"/>
                <a:gd name="T22" fmla="*/ 2147483647 w 24"/>
                <a:gd name="T23" fmla="*/ 2147483647 h 40"/>
                <a:gd name="T24" fmla="*/ 2147483647 w 24"/>
                <a:gd name="T25" fmla="*/ 2147483647 h 40"/>
                <a:gd name="T26" fmla="*/ 2147483647 w 24"/>
                <a:gd name="T27" fmla="*/ 2147483647 h 40"/>
                <a:gd name="T28" fmla="*/ 2147483647 w 24"/>
                <a:gd name="T29" fmla="*/ 0 h 40"/>
                <a:gd name="T30" fmla="*/ 2147483647 w 24"/>
                <a:gd name="T31" fmla="*/ 2147483647 h 40"/>
                <a:gd name="T32" fmla="*/ 2147483647 w 24"/>
                <a:gd name="T33" fmla="*/ 2147483647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40"/>
                <a:gd name="T53" fmla="*/ 24 w 24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40">
                  <a:moveTo>
                    <a:pt x="8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8"/>
                    <a:pt x="12" y="40"/>
                    <a:pt x="18" y="40"/>
                  </a:cubicBezTo>
                  <a:cubicBezTo>
                    <a:pt x="20" y="40"/>
                    <a:pt x="22" y="40"/>
                    <a:pt x="24" y="39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2" y="36"/>
                    <a:pt x="20" y="36"/>
                    <a:pt x="19" y="36"/>
                  </a:cubicBezTo>
                  <a:cubicBezTo>
                    <a:pt x="15" y="36"/>
                    <a:pt x="14" y="34"/>
                    <a:pt x="14" y="3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61"/>
            <p:cNvSpPr>
              <a:spLocks noChangeAspect="1"/>
            </p:cNvSpPr>
            <p:nvPr/>
          </p:nvSpPr>
          <p:spPr bwMode="white">
            <a:xfrm>
              <a:off x="2505639" y="1516552"/>
              <a:ext cx="276665" cy="129856"/>
            </a:xfrm>
            <a:custGeom>
              <a:avLst/>
              <a:gdLst>
                <a:gd name="T0" fmla="*/ 33 w 158"/>
                <a:gd name="T1" fmla="*/ 73 h 73"/>
                <a:gd name="T2" fmla="*/ 50 w 158"/>
                <a:gd name="T3" fmla="*/ 73 h 73"/>
                <a:gd name="T4" fmla="*/ 78 w 158"/>
                <a:gd name="T5" fmla="*/ 12 h 73"/>
                <a:gd name="T6" fmla="*/ 106 w 158"/>
                <a:gd name="T7" fmla="*/ 73 h 73"/>
                <a:gd name="T8" fmla="*/ 125 w 158"/>
                <a:gd name="T9" fmla="*/ 73 h 73"/>
                <a:gd name="T10" fmla="*/ 158 w 158"/>
                <a:gd name="T11" fmla="*/ 0 h 73"/>
                <a:gd name="T12" fmla="*/ 144 w 158"/>
                <a:gd name="T13" fmla="*/ 0 h 73"/>
                <a:gd name="T14" fmla="*/ 118 w 158"/>
                <a:gd name="T15" fmla="*/ 61 h 73"/>
                <a:gd name="T16" fmla="*/ 87 w 158"/>
                <a:gd name="T17" fmla="*/ 0 h 73"/>
                <a:gd name="T18" fmla="*/ 71 w 158"/>
                <a:gd name="T19" fmla="*/ 0 h 73"/>
                <a:gd name="T20" fmla="*/ 42 w 158"/>
                <a:gd name="T21" fmla="*/ 61 h 73"/>
                <a:gd name="T22" fmla="*/ 16 w 158"/>
                <a:gd name="T23" fmla="*/ 0 h 73"/>
                <a:gd name="T24" fmla="*/ 0 w 158"/>
                <a:gd name="T25" fmla="*/ 0 h 73"/>
                <a:gd name="T26" fmla="*/ 33 w 158"/>
                <a:gd name="T27" fmla="*/ 73 h 73"/>
                <a:gd name="T28" fmla="*/ 33 w 158"/>
                <a:gd name="T29" fmla="*/ 73 h 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8"/>
                <a:gd name="T46" fmla="*/ 0 h 73"/>
                <a:gd name="T47" fmla="*/ 158 w 158"/>
                <a:gd name="T48" fmla="*/ 73 h 7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8" h="73">
                  <a:moveTo>
                    <a:pt x="33" y="73"/>
                  </a:moveTo>
                  <a:lnTo>
                    <a:pt x="50" y="73"/>
                  </a:lnTo>
                  <a:lnTo>
                    <a:pt x="78" y="12"/>
                  </a:lnTo>
                  <a:lnTo>
                    <a:pt x="106" y="73"/>
                  </a:lnTo>
                  <a:lnTo>
                    <a:pt x="125" y="73"/>
                  </a:lnTo>
                  <a:lnTo>
                    <a:pt x="158" y="0"/>
                  </a:lnTo>
                  <a:lnTo>
                    <a:pt x="144" y="0"/>
                  </a:lnTo>
                  <a:lnTo>
                    <a:pt x="118" y="61"/>
                  </a:lnTo>
                  <a:lnTo>
                    <a:pt x="87" y="0"/>
                  </a:lnTo>
                  <a:lnTo>
                    <a:pt x="71" y="0"/>
                  </a:lnTo>
                  <a:lnTo>
                    <a:pt x="42" y="6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33" y="7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62"/>
            <p:cNvSpPr>
              <a:spLocks noChangeAspect="1" noEditPoints="1"/>
            </p:cNvSpPr>
            <p:nvPr/>
          </p:nvSpPr>
          <p:spPr bwMode="white">
            <a:xfrm>
              <a:off x="2812072" y="1511288"/>
              <a:ext cx="159345" cy="142140"/>
            </a:xfrm>
            <a:custGeom>
              <a:avLst/>
              <a:gdLst>
                <a:gd name="T0" fmla="*/ 2147483647 w 38"/>
                <a:gd name="T1" fmla="*/ 2147483647 h 34"/>
                <a:gd name="T2" fmla="*/ 2147483647 w 38"/>
                <a:gd name="T3" fmla="*/ 0 h 34"/>
                <a:gd name="T4" fmla="*/ 0 w 38"/>
                <a:gd name="T5" fmla="*/ 2147483647 h 34"/>
                <a:gd name="T6" fmla="*/ 2147483647 w 38"/>
                <a:gd name="T7" fmla="*/ 2147483647 h 34"/>
                <a:gd name="T8" fmla="*/ 2147483647 w 38"/>
                <a:gd name="T9" fmla="*/ 2147483647 h 34"/>
                <a:gd name="T10" fmla="*/ 2147483647 w 38"/>
                <a:gd name="T11" fmla="*/ 2147483647 h 34"/>
                <a:gd name="T12" fmla="*/ 2147483647 w 38"/>
                <a:gd name="T13" fmla="*/ 2147483647 h 34"/>
                <a:gd name="T14" fmla="*/ 2147483647 w 38"/>
                <a:gd name="T15" fmla="*/ 2147483647 h 34"/>
                <a:gd name="T16" fmla="*/ 2147483647 w 38"/>
                <a:gd name="T17" fmla="*/ 2147483647 h 34"/>
                <a:gd name="T18" fmla="*/ 2147483647 w 38"/>
                <a:gd name="T19" fmla="*/ 2147483647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34"/>
                <a:gd name="T32" fmla="*/ 38 w 38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34">
                  <a:moveTo>
                    <a:pt x="38" y="17"/>
                  </a:moveTo>
                  <a:cubicBezTo>
                    <a:pt x="38" y="6"/>
                    <a:pt x="32" y="0"/>
                    <a:pt x="19" y="0"/>
                  </a:cubicBezTo>
                  <a:cubicBezTo>
                    <a:pt x="6" y="0"/>
                    <a:pt x="0" y="7"/>
                    <a:pt x="0" y="17"/>
                  </a:cubicBezTo>
                  <a:cubicBezTo>
                    <a:pt x="0" y="28"/>
                    <a:pt x="6" y="34"/>
                    <a:pt x="19" y="34"/>
                  </a:cubicBezTo>
                  <a:cubicBezTo>
                    <a:pt x="32" y="34"/>
                    <a:pt x="38" y="28"/>
                    <a:pt x="38" y="17"/>
                  </a:cubicBezTo>
                  <a:close/>
                  <a:moveTo>
                    <a:pt x="19" y="4"/>
                  </a:moveTo>
                  <a:cubicBezTo>
                    <a:pt x="28" y="4"/>
                    <a:pt x="32" y="10"/>
                    <a:pt x="32" y="17"/>
                  </a:cubicBezTo>
                  <a:cubicBezTo>
                    <a:pt x="32" y="24"/>
                    <a:pt x="28" y="29"/>
                    <a:pt x="19" y="29"/>
                  </a:cubicBezTo>
                  <a:cubicBezTo>
                    <a:pt x="11" y="29"/>
                    <a:pt x="6" y="24"/>
                    <a:pt x="6" y="17"/>
                  </a:cubicBezTo>
                  <a:cubicBezTo>
                    <a:pt x="6" y="10"/>
                    <a:pt x="11" y="4"/>
                    <a:pt x="19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4" name="Freeform 63"/>
            <p:cNvSpPr>
              <a:spLocks noChangeAspect="1"/>
            </p:cNvSpPr>
            <p:nvPr/>
          </p:nvSpPr>
          <p:spPr bwMode="white">
            <a:xfrm>
              <a:off x="3022198" y="1516552"/>
              <a:ext cx="78797" cy="129856"/>
            </a:xfrm>
            <a:custGeom>
              <a:avLst/>
              <a:gdLst>
                <a:gd name="T0" fmla="*/ 0 w 20"/>
                <a:gd name="T1" fmla="*/ 2147483647 h 31"/>
                <a:gd name="T2" fmla="*/ 2147483647 w 20"/>
                <a:gd name="T3" fmla="*/ 2147483647 h 31"/>
                <a:gd name="T4" fmla="*/ 2147483647 w 20"/>
                <a:gd name="T5" fmla="*/ 2147483647 h 31"/>
                <a:gd name="T6" fmla="*/ 2147483647 w 20"/>
                <a:gd name="T7" fmla="*/ 2147483647 h 31"/>
                <a:gd name="T8" fmla="*/ 2147483647 w 20"/>
                <a:gd name="T9" fmla="*/ 2147483647 h 31"/>
                <a:gd name="T10" fmla="*/ 2147483647 w 20"/>
                <a:gd name="T11" fmla="*/ 0 h 31"/>
                <a:gd name="T12" fmla="*/ 2147483647 w 20"/>
                <a:gd name="T13" fmla="*/ 0 h 31"/>
                <a:gd name="T14" fmla="*/ 2147483647 w 20"/>
                <a:gd name="T15" fmla="*/ 2147483647 h 31"/>
                <a:gd name="T16" fmla="*/ 2147483647 w 20"/>
                <a:gd name="T17" fmla="*/ 2147483647 h 31"/>
                <a:gd name="T18" fmla="*/ 2147483647 w 20"/>
                <a:gd name="T19" fmla="*/ 0 h 31"/>
                <a:gd name="T20" fmla="*/ 0 w 20"/>
                <a:gd name="T21" fmla="*/ 0 h 31"/>
                <a:gd name="T22" fmla="*/ 0 w 20"/>
                <a:gd name="T23" fmla="*/ 2147483647 h 31"/>
                <a:gd name="T24" fmla="*/ 0 w 20"/>
                <a:gd name="T25" fmla="*/ 2147483647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31"/>
                <a:gd name="T41" fmla="*/ 20 w 20"/>
                <a:gd name="T42" fmla="*/ 31 h 3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31">
                  <a:moveTo>
                    <a:pt x="0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0"/>
                    <a:pt x="10" y="5"/>
                    <a:pt x="17" y="5"/>
                  </a:cubicBezTo>
                  <a:cubicBezTo>
                    <a:pt x="18" y="5"/>
                    <a:pt x="19" y="5"/>
                    <a:pt x="20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8" y="2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4"/>
                    <a:pt x="5" y="2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" name="Freeform 64"/>
            <p:cNvSpPr>
              <a:spLocks noChangeAspect="1"/>
            </p:cNvSpPr>
            <p:nvPr/>
          </p:nvSpPr>
          <p:spPr bwMode="white">
            <a:xfrm>
              <a:off x="3143020" y="1465663"/>
              <a:ext cx="141835" cy="180746"/>
            </a:xfrm>
            <a:custGeom>
              <a:avLst/>
              <a:gdLst>
                <a:gd name="T0" fmla="*/ 0 w 80"/>
                <a:gd name="T1" fmla="*/ 104 h 104"/>
                <a:gd name="T2" fmla="*/ 14 w 80"/>
                <a:gd name="T3" fmla="*/ 104 h 104"/>
                <a:gd name="T4" fmla="*/ 14 w 80"/>
                <a:gd name="T5" fmla="*/ 64 h 104"/>
                <a:gd name="T6" fmla="*/ 59 w 80"/>
                <a:gd name="T7" fmla="*/ 104 h 104"/>
                <a:gd name="T8" fmla="*/ 80 w 80"/>
                <a:gd name="T9" fmla="*/ 104 h 104"/>
                <a:gd name="T10" fmla="*/ 33 w 80"/>
                <a:gd name="T11" fmla="*/ 64 h 104"/>
                <a:gd name="T12" fmla="*/ 73 w 80"/>
                <a:gd name="T13" fmla="*/ 31 h 104"/>
                <a:gd name="T14" fmla="*/ 54 w 80"/>
                <a:gd name="T15" fmla="*/ 31 h 104"/>
                <a:gd name="T16" fmla="*/ 14 w 80"/>
                <a:gd name="T17" fmla="*/ 62 h 104"/>
                <a:gd name="T18" fmla="*/ 14 w 80"/>
                <a:gd name="T19" fmla="*/ 0 h 104"/>
                <a:gd name="T20" fmla="*/ 0 w 80"/>
                <a:gd name="T21" fmla="*/ 0 h 104"/>
                <a:gd name="T22" fmla="*/ 0 w 80"/>
                <a:gd name="T23" fmla="*/ 104 h 104"/>
                <a:gd name="T24" fmla="*/ 0 w 80"/>
                <a:gd name="T25" fmla="*/ 104 h 1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0"/>
                <a:gd name="T40" fmla="*/ 0 h 104"/>
                <a:gd name="T41" fmla="*/ 80 w 80"/>
                <a:gd name="T42" fmla="*/ 104 h 10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0" h="104">
                  <a:moveTo>
                    <a:pt x="0" y="104"/>
                  </a:moveTo>
                  <a:lnTo>
                    <a:pt x="14" y="104"/>
                  </a:lnTo>
                  <a:lnTo>
                    <a:pt x="14" y="64"/>
                  </a:lnTo>
                  <a:lnTo>
                    <a:pt x="59" y="104"/>
                  </a:lnTo>
                  <a:lnTo>
                    <a:pt x="80" y="104"/>
                  </a:lnTo>
                  <a:lnTo>
                    <a:pt x="33" y="64"/>
                  </a:lnTo>
                  <a:lnTo>
                    <a:pt x="73" y="31"/>
                  </a:lnTo>
                  <a:lnTo>
                    <a:pt x="54" y="31"/>
                  </a:lnTo>
                  <a:lnTo>
                    <a:pt x="14" y="6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" name="Freeform 65"/>
            <p:cNvSpPr>
              <a:spLocks noChangeAspect="1" noEditPoints="1"/>
            </p:cNvSpPr>
            <p:nvPr/>
          </p:nvSpPr>
          <p:spPr bwMode="white">
            <a:xfrm>
              <a:off x="3323377" y="1465663"/>
              <a:ext cx="24515" cy="180746"/>
            </a:xfrm>
            <a:custGeom>
              <a:avLst/>
              <a:gdLst>
                <a:gd name="T0" fmla="*/ 0 w 15"/>
                <a:gd name="T1" fmla="*/ 104 h 104"/>
                <a:gd name="T2" fmla="*/ 15 w 15"/>
                <a:gd name="T3" fmla="*/ 104 h 104"/>
                <a:gd name="T4" fmla="*/ 15 w 15"/>
                <a:gd name="T5" fmla="*/ 31 h 104"/>
                <a:gd name="T6" fmla="*/ 0 w 15"/>
                <a:gd name="T7" fmla="*/ 31 h 104"/>
                <a:gd name="T8" fmla="*/ 0 w 15"/>
                <a:gd name="T9" fmla="*/ 104 h 104"/>
                <a:gd name="T10" fmla="*/ 0 w 15"/>
                <a:gd name="T11" fmla="*/ 104 h 104"/>
                <a:gd name="T12" fmla="*/ 0 w 15"/>
                <a:gd name="T13" fmla="*/ 14 h 104"/>
                <a:gd name="T14" fmla="*/ 15 w 15"/>
                <a:gd name="T15" fmla="*/ 14 h 104"/>
                <a:gd name="T16" fmla="*/ 15 w 15"/>
                <a:gd name="T17" fmla="*/ 0 h 104"/>
                <a:gd name="T18" fmla="*/ 0 w 15"/>
                <a:gd name="T19" fmla="*/ 0 h 104"/>
                <a:gd name="T20" fmla="*/ 0 w 15"/>
                <a:gd name="T21" fmla="*/ 14 h 104"/>
                <a:gd name="T22" fmla="*/ 0 w 15"/>
                <a:gd name="T23" fmla="*/ 14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"/>
                <a:gd name="T37" fmla="*/ 0 h 104"/>
                <a:gd name="T38" fmla="*/ 15 w 15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" h="104">
                  <a:moveTo>
                    <a:pt x="0" y="104"/>
                  </a:moveTo>
                  <a:lnTo>
                    <a:pt x="15" y="104"/>
                  </a:lnTo>
                  <a:lnTo>
                    <a:pt x="15" y="31"/>
                  </a:lnTo>
                  <a:lnTo>
                    <a:pt x="0" y="31"/>
                  </a:lnTo>
                  <a:lnTo>
                    <a:pt x="0" y="104"/>
                  </a:lnTo>
                  <a:close/>
                  <a:moveTo>
                    <a:pt x="0" y="14"/>
                  </a:moveTo>
                  <a:lnTo>
                    <a:pt x="15" y="14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" name="Freeform 66"/>
            <p:cNvSpPr>
              <a:spLocks noChangeAspect="1"/>
            </p:cNvSpPr>
            <p:nvPr/>
          </p:nvSpPr>
          <p:spPr bwMode="white">
            <a:xfrm>
              <a:off x="3407428" y="1511288"/>
              <a:ext cx="141835" cy="133366"/>
            </a:xfrm>
            <a:custGeom>
              <a:avLst/>
              <a:gdLst>
                <a:gd name="T0" fmla="*/ 0 w 35"/>
                <a:gd name="T1" fmla="*/ 2147483647 h 32"/>
                <a:gd name="T2" fmla="*/ 2147483647 w 35"/>
                <a:gd name="T3" fmla="*/ 2147483647 h 32"/>
                <a:gd name="T4" fmla="*/ 2147483647 w 35"/>
                <a:gd name="T5" fmla="*/ 2147483647 h 32"/>
                <a:gd name="T6" fmla="*/ 2147483647 w 35"/>
                <a:gd name="T7" fmla="*/ 2147483647 h 32"/>
                <a:gd name="T8" fmla="*/ 2147483647 w 35"/>
                <a:gd name="T9" fmla="*/ 2147483647 h 32"/>
                <a:gd name="T10" fmla="*/ 2147483647 w 35"/>
                <a:gd name="T11" fmla="*/ 2147483647 h 32"/>
                <a:gd name="T12" fmla="*/ 2147483647 w 35"/>
                <a:gd name="T13" fmla="*/ 2147483647 h 32"/>
                <a:gd name="T14" fmla="*/ 2147483647 w 35"/>
                <a:gd name="T15" fmla="*/ 2147483647 h 32"/>
                <a:gd name="T16" fmla="*/ 2147483647 w 35"/>
                <a:gd name="T17" fmla="*/ 0 h 32"/>
                <a:gd name="T18" fmla="*/ 2147483647 w 35"/>
                <a:gd name="T19" fmla="*/ 2147483647 h 32"/>
                <a:gd name="T20" fmla="*/ 2147483647 w 35"/>
                <a:gd name="T21" fmla="*/ 2147483647 h 32"/>
                <a:gd name="T22" fmla="*/ 2147483647 w 35"/>
                <a:gd name="T23" fmla="*/ 2147483647 h 32"/>
                <a:gd name="T24" fmla="*/ 0 w 35"/>
                <a:gd name="T25" fmla="*/ 2147483647 h 32"/>
                <a:gd name="T26" fmla="*/ 0 w 35"/>
                <a:gd name="T27" fmla="*/ 2147483647 h 32"/>
                <a:gd name="T28" fmla="*/ 0 w 35"/>
                <a:gd name="T29" fmla="*/ 2147483647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"/>
                <a:gd name="T46" fmla="*/ 0 h 32"/>
                <a:gd name="T47" fmla="*/ 35 w 35"/>
                <a:gd name="T48" fmla="*/ 32 h 3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" h="32">
                  <a:moveTo>
                    <a:pt x="0" y="32"/>
                  </a:moveTo>
                  <a:cubicBezTo>
                    <a:pt x="7" y="32"/>
                    <a:pt x="7" y="32"/>
                    <a:pt x="7" y="3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8"/>
                    <a:pt x="13" y="4"/>
                    <a:pt x="19" y="4"/>
                  </a:cubicBezTo>
                  <a:cubicBezTo>
                    <a:pt x="25" y="4"/>
                    <a:pt x="29" y="8"/>
                    <a:pt x="29" y="15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5"/>
                    <a:pt x="29" y="0"/>
                    <a:pt x="20" y="0"/>
                  </a:cubicBezTo>
                  <a:cubicBezTo>
                    <a:pt x="14" y="0"/>
                    <a:pt x="10" y="2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5"/>
                    <a:pt x="6" y="3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" name="Freeform 67"/>
            <p:cNvSpPr>
              <a:spLocks noChangeAspect="1" noEditPoints="1"/>
            </p:cNvSpPr>
            <p:nvPr/>
          </p:nvSpPr>
          <p:spPr bwMode="white">
            <a:xfrm>
              <a:off x="3596541" y="1511288"/>
              <a:ext cx="150590" cy="189520"/>
            </a:xfrm>
            <a:custGeom>
              <a:avLst/>
              <a:gdLst>
                <a:gd name="T0" fmla="*/ 2147483647 w 37"/>
                <a:gd name="T1" fmla="*/ 2147483647 h 45"/>
                <a:gd name="T2" fmla="*/ 2147483647 w 37"/>
                <a:gd name="T3" fmla="*/ 2147483647 h 45"/>
                <a:gd name="T4" fmla="*/ 2147483647 w 37"/>
                <a:gd name="T5" fmla="*/ 2147483647 h 45"/>
                <a:gd name="T6" fmla="*/ 2147483647 w 37"/>
                <a:gd name="T7" fmla="*/ 2147483647 h 45"/>
                <a:gd name="T8" fmla="*/ 2147483647 w 37"/>
                <a:gd name="T9" fmla="*/ 2147483647 h 45"/>
                <a:gd name="T10" fmla="*/ 2147483647 w 37"/>
                <a:gd name="T11" fmla="*/ 2147483647 h 45"/>
                <a:gd name="T12" fmla="*/ 2147483647 w 37"/>
                <a:gd name="T13" fmla="*/ 2147483647 h 45"/>
                <a:gd name="T14" fmla="*/ 2147483647 w 37"/>
                <a:gd name="T15" fmla="*/ 0 h 45"/>
                <a:gd name="T16" fmla="*/ 0 w 37"/>
                <a:gd name="T17" fmla="*/ 2147483647 h 45"/>
                <a:gd name="T18" fmla="*/ 2147483647 w 37"/>
                <a:gd name="T19" fmla="*/ 2147483647 h 45"/>
                <a:gd name="T20" fmla="*/ 2147483647 w 37"/>
                <a:gd name="T21" fmla="*/ 2147483647 h 45"/>
                <a:gd name="T22" fmla="*/ 2147483647 w 37"/>
                <a:gd name="T23" fmla="*/ 2147483647 h 45"/>
                <a:gd name="T24" fmla="*/ 2147483647 w 37"/>
                <a:gd name="T25" fmla="*/ 2147483647 h 45"/>
                <a:gd name="T26" fmla="*/ 2147483647 w 37"/>
                <a:gd name="T27" fmla="*/ 2147483647 h 45"/>
                <a:gd name="T28" fmla="*/ 2147483647 w 37"/>
                <a:gd name="T29" fmla="*/ 2147483647 h 45"/>
                <a:gd name="T30" fmla="*/ 2147483647 w 37"/>
                <a:gd name="T31" fmla="*/ 2147483647 h 45"/>
                <a:gd name="T32" fmla="*/ 2147483647 w 37"/>
                <a:gd name="T33" fmla="*/ 2147483647 h 45"/>
                <a:gd name="T34" fmla="*/ 2147483647 w 37"/>
                <a:gd name="T35" fmla="*/ 2147483647 h 45"/>
                <a:gd name="T36" fmla="*/ 2147483647 w 37"/>
                <a:gd name="T37" fmla="*/ 2147483647 h 45"/>
                <a:gd name="T38" fmla="*/ 2147483647 w 37"/>
                <a:gd name="T39" fmla="*/ 2147483647 h 45"/>
                <a:gd name="T40" fmla="*/ 2147483647 w 37"/>
                <a:gd name="T41" fmla="*/ 2147483647 h 4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45"/>
                <a:gd name="T65" fmla="*/ 37 w 37"/>
                <a:gd name="T66" fmla="*/ 45 h 4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45">
                  <a:moveTo>
                    <a:pt x="1" y="35"/>
                  </a:moveTo>
                  <a:cubicBezTo>
                    <a:pt x="2" y="42"/>
                    <a:pt x="6" y="45"/>
                    <a:pt x="18" y="45"/>
                  </a:cubicBezTo>
                  <a:cubicBezTo>
                    <a:pt x="31" y="45"/>
                    <a:pt x="37" y="41"/>
                    <a:pt x="37" y="2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5"/>
                    <a:pt x="37" y="3"/>
                    <a:pt x="37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3"/>
                    <a:pt x="31" y="4"/>
                    <a:pt x="31" y="6"/>
                  </a:cubicBezTo>
                  <a:cubicBezTo>
                    <a:pt x="28" y="2"/>
                    <a:pt x="24" y="0"/>
                    <a:pt x="18" y="0"/>
                  </a:cubicBezTo>
                  <a:cubicBezTo>
                    <a:pt x="8" y="0"/>
                    <a:pt x="0" y="6"/>
                    <a:pt x="0" y="16"/>
                  </a:cubicBezTo>
                  <a:cubicBezTo>
                    <a:pt x="0" y="26"/>
                    <a:pt x="8" y="32"/>
                    <a:pt x="18" y="32"/>
                  </a:cubicBezTo>
                  <a:cubicBezTo>
                    <a:pt x="23" y="32"/>
                    <a:pt x="28" y="30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6"/>
                    <a:pt x="29" y="41"/>
                    <a:pt x="18" y="41"/>
                  </a:cubicBezTo>
                  <a:cubicBezTo>
                    <a:pt x="11" y="41"/>
                    <a:pt x="8" y="38"/>
                    <a:pt x="8" y="35"/>
                  </a:cubicBezTo>
                  <a:cubicBezTo>
                    <a:pt x="1" y="35"/>
                    <a:pt x="1" y="35"/>
                    <a:pt x="1" y="35"/>
                  </a:cubicBezTo>
                  <a:close/>
                  <a:moveTo>
                    <a:pt x="7" y="16"/>
                  </a:moveTo>
                  <a:cubicBezTo>
                    <a:pt x="7" y="9"/>
                    <a:pt x="11" y="4"/>
                    <a:pt x="19" y="4"/>
                  </a:cubicBezTo>
                  <a:cubicBezTo>
                    <a:pt x="27" y="4"/>
                    <a:pt x="31" y="9"/>
                    <a:pt x="31" y="16"/>
                  </a:cubicBezTo>
                  <a:cubicBezTo>
                    <a:pt x="31" y="23"/>
                    <a:pt x="27" y="28"/>
                    <a:pt x="19" y="28"/>
                  </a:cubicBezTo>
                  <a:cubicBezTo>
                    <a:pt x="11" y="28"/>
                    <a:pt x="7" y="23"/>
                    <a:pt x="7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" name="Freeform 68"/>
            <p:cNvSpPr>
              <a:spLocks noChangeAspect="1" noEditPoints="1"/>
            </p:cNvSpPr>
            <p:nvPr/>
          </p:nvSpPr>
          <p:spPr bwMode="white">
            <a:xfrm>
              <a:off x="2967915" y="656692"/>
              <a:ext cx="805481" cy="670340"/>
            </a:xfrm>
            <a:custGeom>
              <a:avLst/>
              <a:gdLst>
                <a:gd name="T0" fmla="*/ 2147483647 w 195"/>
                <a:gd name="T1" fmla="*/ 2147483647 h 162"/>
                <a:gd name="T2" fmla="*/ 2147483647 w 195"/>
                <a:gd name="T3" fmla="*/ 0 h 162"/>
                <a:gd name="T4" fmla="*/ 2147483647 w 195"/>
                <a:gd name="T5" fmla="*/ 0 h 162"/>
                <a:gd name="T6" fmla="*/ 2147483647 w 195"/>
                <a:gd name="T7" fmla="*/ 2147483647 h 162"/>
                <a:gd name="T8" fmla="*/ 2147483647 w 195"/>
                <a:gd name="T9" fmla="*/ 2147483647 h 162"/>
                <a:gd name="T10" fmla="*/ 2147483647 w 195"/>
                <a:gd name="T11" fmla="*/ 2147483647 h 162"/>
                <a:gd name="T12" fmla="*/ 0 w 195"/>
                <a:gd name="T13" fmla="*/ 0 h 162"/>
                <a:gd name="T14" fmla="*/ 2147483647 w 195"/>
                <a:gd name="T15" fmla="*/ 0 h 162"/>
                <a:gd name="T16" fmla="*/ 2147483647 w 195"/>
                <a:gd name="T17" fmla="*/ 2147483647 h 162"/>
                <a:gd name="T18" fmla="*/ 2147483647 w 195"/>
                <a:gd name="T19" fmla="*/ 2147483647 h 162"/>
                <a:gd name="T20" fmla="*/ 2147483647 w 195"/>
                <a:gd name="T21" fmla="*/ 2147483647 h 162"/>
                <a:gd name="T22" fmla="*/ 2147483647 w 195"/>
                <a:gd name="T23" fmla="*/ 2147483647 h 162"/>
                <a:gd name="T24" fmla="*/ 2147483647 w 195"/>
                <a:gd name="T25" fmla="*/ 2147483647 h 162"/>
                <a:gd name="T26" fmla="*/ 2147483647 w 195"/>
                <a:gd name="T27" fmla="*/ 2147483647 h 162"/>
                <a:gd name="T28" fmla="*/ 2147483647 w 195"/>
                <a:gd name="T29" fmla="*/ 2147483647 h 16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5"/>
                <a:gd name="T46" fmla="*/ 0 h 162"/>
                <a:gd name="T47" fmla="*/ 195 w 195"/>
                <a:gd name="T48" fmla="*/ 162 h 16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5" h="162">
                  <a:moveTo>
                    <a:pt x="92" y="113"/>
                  </a:moveTo>
                  <a:cubicBezTo>
                    <a:pt x="107" y="75"/>
                    <a:pt x="127" y="39"/>
                    <a:pt x="142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76" y="38"/>
                    <a:pt x="156" y="75"/>
                    <a:pt x="138" y="113"/>
                  </a:cubicBezTo>
                  <a:cubicBezTo>
                    <a:pt x="92" y="113"/>
                    <a:pt x="92" y="113"/>
                    <a:pt x="92" y="113"/>
                  </a:cubicBezTo>
                  <a:close/>
                  <a:moveTo>
                    <a:pt x="40" y="113"/>
                  </a:moveTo>
                  <a:cubicBezTo>
                    <a:pt x="27" y="75"/>
                    <a:pt x="13" y="38"/>
                    <a:pt x="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66" y="50"/>
                    <a:pt x="77" y="76"/>
                    <a:pt x="87" y="113"/>
                  </a:cubicBezTo>
                  <a:cubicBezTo>
                    <a:pt x="40" y="113"/>
                    <a:pt x="40" y="113"/>
                    <a:pt x="40" y="113"/>
                  </a:cubicBezTo>
                  <a:close/>
                  <a:moveTo>
                    <a:pt x="114" y="162"/>
                  </a:moveTo>
                  <a:cubicBezTo>
                    <a:pt x="56" y="162"/>
                    <a:pt x="56" y="162"/>
                    <a:pt x="56" y="162"/>
                  </a:cubicBezTo>
                  <a:cubicBezTo>
                    <a:pt x="52" y="150"/>
                    <a:pt x="48" y="139"/>
                    <a:pt x="45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25" y="139"/>
                    <a:pt x="119" y="150"/>
                    <a:pt x="114" y="16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" name="Freeform 69"/>
            <p:cNvSpPr>
              <a:spLocks noChangeAspect="1" noEditPoints="1"/>
            </p:cNvSpPr>
            <p:nvPr/>
          </p:nvSpPr>
          <p:spPr bwMode="white">
            <a:xfrm>
              <a:off x="719572" y="900612"/>
              <a:ext cx="499048" cy="503632"/>
            </a:xfrm>
            <a:custGeom>
              <a:avLst/>
              <a:gdLst>
                <a:gd name="T0" fmla="*/ 2147483647 w 121"/>
                <a:gd name="T1" fmla="*/ 2147483647 h 121"/>
                <a:gd name="T2" fmla="*/ 0 w 121"/>
                <a:gd name="T3" fmla="*/ 2147483647 h 121"/>
                <a:gd name="T4" fmla="*/ 2147483647 w 121"/>
                <a:gd name="T5" fmla="*/ 2147483647 h 121"/>
                <a:gd name="T6" fmla="*/ 2147483647 w 121"/>
                <a:gd name="T7" fmla="*/ 2147483647 h 121"/>
                <a:gd name="T8" fmla="*/ 2147483647 w 121"/>
                <a:gd name="T9" fmla="*/ 2147483647 h 121"/>
                <a:gd name="T10" fmla="*/ 2147483647 w 121"/>
                <a:gd name="T11" fmla="*/ 2147483647 h 121"/>
                <a:gd name="T12" fmla="*/ 2147483647 w 121"/>
                <a:gd name="T13" fmla="*/ 2147483647 h 121"/>
                <a:gd name="T14" fmla="*/ 2147483647 w 121"/>
                <a:gd name="T15" fmla="*/ 2147483647 h 121"/>
                <a:gd name="T16" fmla="*/ 2147483647 w 121"/>
                <a:gd name="T17" fmla="*/ 2147483647 h 121"/>
                <a:gd name="T18" fmla="*/ 2147483647 w 121"/>
                <a:gd name="T19" fmla="*/ 2147483647 h 121"/>
                <a:gd name="T20" fmla="*/ 2147483647 w 121"/>
                <a:gd name="T21" fmla="*/ 2147483647 h 121"/>
                <a:gd name="T22" fmla="*/ 2147483647 w 121"/>
                <a:gd name="T23" fmla="*/ 2147483647 h 121"/>
                <a:gd name="T24" fmla="*/ 2147483647 w 121"/>
                <a:gd name="T25" fmla="*/ 2147483647 h 121"/>
                <a:gd name="T26" fmla="*/ 2147483647 w 121"/>
                <a:gd name="T27" fmla="*/ 0 h 121"/>
                <a:gd name="T28" fmla="*/ 2147483647 w 121"/>
                <a:gd name="T29" fmla="*/ 2147483647 h 121"/>
                <a:gd name="T30" fmla="*/ 2147483647 w 121"/>
                <a:gd name="T31" fmla="*/ 2147483647 h 121"/>
                <a:gd name="T32" fmla="*/ 2147483647 w 121"/>
                <a:gd name="T33" fmla="*/ 2147483647 h 121"/>
                <a:gd name="T34" fmla="*/ 2147483647 w 121"/>
                <a:gd name="T35" fmla="*/ 2147483647 h 121"/>
                <a:gd name="T36" fmla="*/ 2147483647 w 121"/>
                <a:gd name="T37" fmla="*/ 2147483647 h 121"/>
                <a:gd name="T38" fmla="*/ 0 w 121"/>
                <a:gd name="T39" fmla="*/ 2147483647 h 121"/>
                <a:gd name="T40" fmla="*/ 2147483647 w 121"/>
                <a:gd name="T41" fmla="*/ 2147483647 h 121"/>
                <a:gd name="T42" fmla="*/ 2147483647 w 121"/>
                <a:gd name="T43" fmla="*/ 2147483647 h 121"/>
                <a:gd name="T44" fmla="*/ 2147483647 w 121"/>
                <a:gd name="T45" fmla="*/ 2147483647 h 121"/>
                <a:gd name="T46" fmla="*/ 0 w 121"/>
                <a:gd name="T47" fmla="*/ 2147483647 h 12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1"/>
                <a:gd name="T73" fmla="*/ 0 h 121"/>
                <a:gd name="T74" fmla="*/ 121 w 121"/>
                <a:gd name="T75" fmla="*/ 121 h 12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1" h="121">
                  <a:moveTo>
                    <a:pt x="13" y="98"/>
                  </a:moveTo>
                  <a:cubicBezTo>
                    <a:pt x="7" y="90"/>
                    <a:pt x="2" y="80"/>
                    <a:pt x="0" y="68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7" y="70"/>
                    <a:pt x="38" y="72"/>
                    <a:pt x="39" y="73"/>
                  </a:cubicBezTo>
                  <a:cubicBezTo>
                    <a:pt x="13" y="98"/>
                    <a:pt x="13" y="98"/>
                    <a:pt x="13" y="98"/>
                  </a:cubicBezTo>
                  <a:close/>
                  <a:moveTo>
                    <a:pt x="120" y="68"/>
                  </a:moveTo>
                  <a:cubicBezTo>
                    <a:pt x="116" y="98"/>
                    <a:pt x="91" y="121"/>
                    <a:pt x="60" y="121"/>
                  </a:cubicBezTo>
                  <a:cubicBezTo>
                    <a:pt x="46" y="121"/>
                    <a:pt x="33" y="116"/>
                    <a:pt x="23" y="108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2" y="85"/>
                    <a:pt x="56" y="86"/>
                    <a:pt x="60" y="86"/>
                  </a:cubicBezTo>
                  <a:cubicBezTo>
                    <a:pt x="72" y="86"/>
                    <a:pt x="81" y="78"/>
                    <a:pt x="84" y="68"/>
                  </a:cubicBezTo>
                  <a:cubicBezTo>
                    <a:pt x="120" y="68"/>
                    <a:pt x="120" y="68"/>
                    <a:pt x="120" y="68"/>
                  </a:cubicBezTo>
                  <a:close/>
                  <a:moveTo>
                    <a:pt x="23" y="13"/>
                  </a:moveTo>
                  <a:cubicBezTo>
                    <a:pt x="33" y="5"/>
                    <a:pt x="46" y="0"/>
                    <a:pt x="60" y="0"/>
                  </a:cubicBezTo>
                  <a:cubicBezTo>
                    <a:pt x="92" y="0"/>
                    <a:pt x="118" y="24"/>
                    <a:pt x="121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2" y="43"/>
                    <a:pt x="72" y="35"/>
                    <a:pt x="60" y="35"/>
                  </a:cubicBezTo>
                  <a:cubicBezTo>
                    <a:pt x="56" y="35"/>
                    <a:pt x="51" y="36"/>
                    <a:pt x="48" y="38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0" y="54"/>
                  </a:moveTo>
                  <a:cubicBezTo>
                    <a:pt x="1" y="42"/>
                    <a:pt x="6" y="31"/>
                    <a:pt x="13" y="23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50"/>
                    <a:pt x="36" y="52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lose/>
                </a:path>
              </a:pathLst>
            </a:custGeom>
            <a:solidFill>
              <a:srgbClr val="FC1B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Freeform 70"/>
            <p:cNvSpPr>
              <a:spLocks noChangeAspect="1" noEditPoints="1"/>
            </p:cNvSpPr>
            <p:nvPr/>
          </p:nvSpPr>
          <p:spPr bwMode="white">
            <a:xfrm>
              <a:off x="3612300" y="656692"/>
              <a:ext cx="851008" cy="670340"/>
            </a:xfrm>
            <a:custGeom>
              <a:avLst/>
              <a:gdLst>
                <a:gd name="T0" fmla="*/ 2147483647 w 206"/>
                <a:gd name="T1" fmla="*/ 2147483647 h 162"/>
                <a:gd name="T2" fmla="*/ 2147483647 w 206"/>
                <a:gd name="T3" fmla="*/ 2147483647 h 162"/>
                <a:gd name="T4" fmla="*/ 2147483647 w 206"/>
                <a:gd name="T5" fmla="*/ 2147483647 h 162"/>
                <a:gd name="T6" fmla="*/ 2147483647 w 206"/>
                <a:gd name="T7" fmla="*/ 2147483647 h 162"/>
                <a:gd name="T8" fmla="*/ 2147483647 w 206"/>
                <a:gd name="T9" fmla="*/ 2147483647 h 162"/>
                <a:gd name="T10" fmla="*/ 2147483647 w 206"/>
                <a:gd name="T11" fmla="*/ 0 h 162"/>
                <a:gd name="T12" fmla="*/ 2147483647 w 206"/>
                <a:gd name="T13" fmla="*/ 0 h 162"/>
                <a:gd name="T14" fmla="*/ 2147483647 w 206"/>
                <a:gd name="T15" fmla="*/ 2147483647 h 162"/>
                <a:gd name="T16" fmla="*/ 2147483647 w 206"/>
                <a:gd name="T17" fmla="*/ 2147483647 h 162"/>
                <a:gd name="T18" fmla="*/ 2147483647 w 206"/>
                <a:gd name="T19" fmla="*/ 2147483647 h 162"/>
                <a:gd name="T20" fmla="*/ 2147483647 w 206"/>
                <a:gd name="T21" fmla="*/ 2147483647 h 162"/>
                <a:gd name="T22" fmla="*/ 2147483647 w 206"/>
                <a:gd name="T23" fmla="*/ 2147483647 h 162"/>
                <a:gd name="T24" fmla="*/ 2147483647 w 206"/>
                <a:gd name="T25" fmla="*/ 2147483647 h 162"/>
                <a:gd name="T26" fmla="*/ 2147483647 w 206"/>
                <a:gd name="T27" fmla="*/ 2147483647 h 162"/>
                <a:gd name="T28" fmla="*/ 2147483647 w 206"/>
                <a:gd name="T29" fmla="*/ 2147483647 h 162"/>
                <a:gd name="T30" fmla="*/ 2147483647 w 206"/>
                <a:gd name="T31" fmla="*/ 2147483647 h 162"/>
                <a:gd name="T32" fmla="*/ 0 w 206"/>
                <a:gd name="T33" fmla="*/ 2147483647 h 162"/>
                <a:gd name="T34" fmla="*/ 2147483647 w 206"/>
                <a:gd name="T35" fmla="*/ 2147483647 h 162"/>
                <a:gd name="T36" fmla="*/ 2147483647 w 206"/>
                <a:gd name="T37" fmla="*/ 2147483647 h 1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6"/>
                <a:gd name="T58" fmla="*/ 0 h 162"/>
                <a:gd name="T59" fmla="*/ 206 w 206"/>
                <a:gd name="T60" fmla="*/ 162 h 16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6" h="162">
                  <a:moveTo>
                    <a:pt x="85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85" y="95"/>
                    <a:pt x="85" y="95"/>
                    <a:pt x="85" y="95"/>
                  </a:cubicBezTo>
                  <a:close/>
                  <a:moveTo>
                    <a:pt x="27" y="113"/>
                  </a:moveTo>
                  <a:cubicBezTo>
                    <a:pt x="49" y="72"/>
                    <a:pt x="76" y="19"/>
                    <a:pt x="8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9" y="38"/>
                    <a:pt x="173" y="76"/>
                    <a:pt x="187" y="113"/>
                  </a:cubicBezTo>
                  <a:cubicBezTo>
                    <a:pt x="27" y="113"/>
                    <a:pt x="27" y="113"/>
                    <a:pt x="27" y="113"/>
                  </a:cubicBezTo>
                  <a:close/>
                  <a:moveTo>
                    <a:pt x="193" y="127"/>
                  </a:moveTo>
                  <a:cubicBezTo>
                    <a:pt x="197" y="139"/>
                    <a:pt x="201" y="150"/>
                    <a:pt x="206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49" y="150"/>
                    <a:pt x="145" y="139"/>
                    <a:pt x="141" y="127"/>
                  </a:cubicBezTo>
                  <a:cubicBezTo>
                    <a:pt x="193" y="127"/>
                    <a:pt x="193" y="127"/>
                    <a:pt x="193" y="127"/>
                  </a:cubicBezTo>
                  <a:close/>
                  <a:moveTo>
                    <a:pt x="71" y="127"/>
                  </a:moveTo>
                  <a:cubicBezTo>
                    <a:pt x="56" y="162"/>
                    <a:pt x="56" y="162"/>
                    <a:pt x="56" y="16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" y="154"/>
                    <a:pt x="11" y="142"/>
                    <a:pt x="19" y="127"/>
                  </a:cubicBezTo>
                  <a:cubicBezTo>
                    <a:pt x="71" y="127"/>
                    <a:pt x="71" y="127"/>
                    <a:pt x="71" y="1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" name="Freeform 71"/>
            <p:cNvSpPr>
              <a:spLocks noChangeAspect="1" noEditPoints="1"/>
            </p:cNvSpPr>
            <p:nvPr/>
          </p:nvSpPr>
          <p:spPr bwMode="white">
            <a:xfrm>
              <a:off x="4321474" y="656692"/>
              <a:ext cx="201370" cy="96515"/>
            </a:xfrm>
            <a:custGeom>
              <a:avLst/>
              <a:gdLst>
                <a:gd name="T0" fmla="*/ 16 w 116"/>
                <a:gd name="T1" fmla="*/ 54 h 54"/>
                <a:gd name="T2" fmla="*/ 26 w 116"/>
                <a:gd name="T3" fmla="*/ 54 h 54"/>
                <a:gd name="T4" fmla="*/ 26 w 116"/>
                <a:gd name="T5" fmla="*/ 9 h 54"/>
                <a:gd name="T6" fmla="*/ 42 w 116"/>
                <a:gd name="T7" fmla="*/ 9 h 54"/>
                <a:gd name="T8" fmla="*/ 42 w 116"/>
                <a:gd name="T9" fmla="*/ 0 h 54"/>
                <a:gd name="T10" fmla="*/ 0 w 116"/>
                <a:gd name="T11" fmla="*/ 0 h 54"/>
                <a:gd name="T12" fmla="*/ 0 w 116"/>
                <a:gd name="T13" fmla="*/ 9 h 54"/>
                <a:gd name="T14" fmla="*/ 16 w 116"/>
                <a:gd name="T15" fmla="*/ 9 h 54"/>
                <a:gd name="T16" fmla="*/ 16 w 116"/>
                <a:gd name="T17" fmla="*/ 54 h 54"/>
                <a:gd name="T18" fmla="*/ 16 w 116"/>
                <a:gd name="T19" fmla="*/ 54 h 54"/>
                <a:gd name="T20" fmla="*/ 106 w 116"/>
                <a:gd name="T21" fmla="*/ 54 h 54"/>
                <a:gd name="T22" fmla="*/ 116 w 116"/>
                <a:gd name="T23" fmla="*/ 54 h 54"/>
                <a:gd name="T24" fmla="*/ 116 w 116"/>
                <a:gd name="T25" fmla="*/ 0 h 54"/>
                <a:gd name="T26" fmla="*/ 99 w 116"/>
                <a:gd name="T27" fmla="*/ 0 h 54"/>
                <a:gd name="T28" fmla="*/ 85 w 116"/>
                <a:gd name="T29" fmla="*/ 35 h 54"/>
                <a:gd name="T30" fmla="*/ 71 w 116"/>
                <a:gd name="T31" fmla="*/ 0 h 54"/>
                <a:gd name="T32" fmla="*/ 54 w 116"/>
                <a:gd name="T33" fmla="*/ 0 h 54"/>
                <a:gd name="T34" fmla="*/ 54 w 116"/>
                <a:gd name="T35" fmla="*/ 54 h 54"/>
                <a:gd name="T36" fmla="*/ 66 w 116"/>
                <a:gd name="T37" fmla="*/ 54 h 54"/>
                <a:gd name="T38" fmla="*/ 66 w 116"/>
                <a:gd name="T39" fmla="*/ 12 h 54"/>
                <a:gd name="T40" fmla="*/ 66 w 116"/>
                <a:gd name="T41" fmla="*/ 12 h 54"/>
                <a:gd name="T42" fmla="*/ 82 w 116"/>
                <a:gd name="T43" fmla="*/ 54 h 54"/>
                <a:gd name="T44" fmla="*/ 90 w 116"/>
                <a:gd name="T45" fmla="*/ 54 h 54"/>
                <a:gd name="T46" fmla="*/ 106 w 116"/>
                <a:gd name="T47" fmla="*/ 12 h 54"/>
                <a:gd name="T48" fmla="*/ 106 w 116"/>
                <a:gd name="T49" fmla="*/ 12 h 54"/>
                <a:gd name="T50" fmla="*/ 106 w 116"/>
                <a:gd name="T51" fmla="*/ 54 h 54"/>
                <a:gd name="T52" fmla="*/ 106 w 116"/>
                <a:gd name="T53" fmla="*/ 54 h 5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6"/>
                <a:gd name="T82" fmla="*/ 0 h 54"/>
                <a:gd name="T83" fmla="*/ 116 w 116"/>
                <a:gd name="T84" fmla="*/ 54 h 5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6" h="54">
                  <a:moveTo>
                    <a:pt x="16" y="54"/>
                  </a:moveTo>
                  <a:lnTo>
                    <a:pt x="26" y="54"/>
                  </a:lnTo>
                  <a:lnTo>
                    <a:pt x="26" y="9"/>
                  </a:lnTo>
                  <a:lnTo>
                    <a:pt x="42" y="9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6" y="9"/>
                  </a:lnTo>
                  <a:lnTo>
                    <a:pt x="16" y="54"/>
                  </a:lnTo>
                  <a:close/>
                  <a:moveTo>
                    <a:pt x="106" y="54"/>
                  </a:moveTo>
                  <a:lnTo>
                    <a:pt x="116" y="54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5" y="35"/>
                  </a:lnTo>
                  <a:lnTo>
                    <a:pt x="71" y="0"/>
                  </a:lnTo>
                  <a:lnTo>
                    <a:pt x="54" y="0"/>
                  </a:lnTo>
                  <a:lnTo>
                    <a:pt x="54" y="54"/>
                  </a:lnTo>
                  <a:lnTo>
                    <a:pt x="66" y="54"/>
                  </a:lnTo>
                  <a:lnTo>
                    <a:pt x="66" y="12"/>
                  </a:lnTo>
                  <a:lnTo>
                    <a:pt x="82" y="54"/>
                  </a:lnTo>
                  <a:lnTo>
                    <a:pt x="90" y="54"/>
                  </a:lnTo>
                  <a:lnTo>
                    <a:pt x="106" y="12"/>
                  </a:lnTo>
                  <a:lnTo>
                    <a:pt x="106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9588" y="1295400"/>
            <a:ext cx="4038600" cy="4816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 marL="3600450" indent="-228600">
              <a:buFont typeface="Arial" pitchFamily="34" charset="0"/>
              <a:buChar char="•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00588" y="1295401"/>
            <a:ext cx="4038600" cy="4816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 marL="1771650" indent="-228600"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 marL="3600450" indent="-228600">
              <a:buFont typeface="Arial" pitchFamily="34" charset="0"/>
              <a:buChar char="•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554400" y="0"/>
            <a:ext cx="8472186" cy="95881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04100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 marL="1771650" indent="-228600"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 marL="1771650" indent="-228600"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 marL="3600450" indent="-228600">
              <a:buFont typeface="Arial" pitchFamily="34" charset="0"/>
              <a:buChar char="•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554400" y="0"/>
            <a:ext cx="8472186" cy="95881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356390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 hasCustomPrompt="1"/>
          </p:nvPr>
        </p:nvSpPr>
        <p:spPr>
          <a:xfrm>
            <a:off x="554400" y="0"/>
            <a:ext cx="8472186" cy="95881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877129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4400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Eine Ecke des Rechtecks abrunden 11"/>
          <p:cNvSpPr/>
          <p:nvPr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1541566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44000" cy="281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black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11135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5488"/>
            <a:ext cx="9144000" cy="287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69962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4213"/>
            <a:ext cx="9144000" cy="295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44465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8663"/>
            <a:ext cx="9144000" cy="286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9113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0400"/>
            <a:ext cx="9144000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89072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0400"/>
            <a:ext cx="9144000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039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0563"/>
            <a:ext cx="9144000" cy="294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47458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8663"/>
            <a:ext cx="9144000" cy="286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20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21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43209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450"/>
            <a:ext cx="9144000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9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20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57745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450"/>
            <a:ext cx="9144000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5" name="Freihandform 39"/>
          <p:cNvSpPr>
            <a:spLocks/>
          </p:cNvSpPr>
          <p:nvPr userDrawn="1"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6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28289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450"/>
            <a:ext cx="9144000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uppieren 2"/>
          <p:cNvGrpSpPr/>
          <p:nvPr userDrawn="1"/>
        </p:nvGrpSpPr>
        <p:grpSpPr>
          <a:xfrm>
            <a:off x="-1" y="-497"/>
            <a:ext cx="9144000" cy="3644900"/>
            <a:chOff x="-1" y="-2842"/>
            <a:chExt cx="9144000" cy="3644900"/>
          </a:xfrm>
        </p:grpSpPr>
        <p:sp>
          <p:nvSpPr>
            <p:cNvPr id="4" name="Rechteck 38"/>
            <p:cNvSpPr>
              <a:spLocks noChangeArrowheads="1"/>
            </p:cNvSpPr>
            <p:nvPr/>
          </p:nvSpPr>
          <p:spPr bwMode="ltGray">
            <a:xfrm>
              <a:off x="-1" y="-2842"/>
              <a:ext cx="9144000" cy="3644900"/>
            </a:xfrm>
            <a:prstGeom prst="rect">
              <a:avLst/>
            </a:prstGeom>
            <a:gradFill rotWithShape="1">
              <a:gsLst>
                <a:gs pos="0">
                  <a:srgbClr val="1A59D4"/>
                </a:gs>
                <a:gs pos="100000">
                  <a:srgbClr val="1A59D4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pPr>
                <a:spcBef>
                  <a:spcPct val="20000"/>
                </a:spcBef>
                <a:buClr>
                  <a:srgbClr val="00CC00"/>
                </a:buClr>
                <a:buFont typeface="Webdings" pitchFamily="18" charset="2"/>
                <a:buNone/>
              </a:pPr>
              <a:endParaRPr lang="en-US" dirty="0"/>
            </a:p>
          </p:txBody>
        </p:sp>
        <p:sp>
          <p:nvSpPr>
            <p:cNvPr id="5" name="Freihandform 39"/>
            <p:cNvSpPr>
              <a:spLocks/>
            </p:cNvSpPr>
            <p:nvPr/>
          </p:nvSpPr>
          <p:spPr bwMode="ltGray">
            <a:xfrm>
              <a:off x="-1" y="0"/>
              <a:ext cx="9144000" cy="2514600"/>
            </a:xfrm>
            <a:custGeom>
              <a:avLst/>
              <a:gdLst>
                <a:gd name="T0" fmla="*/ 0 w 9144000"/>
                <a:gd name="T1" fmla="*/ 0 h 2515346"/>
                <a:gd name="T2" fmla="*/ 9144000 w 9144000"/>
                <a:gd name="T3" fmla="*/ 0 h 2515346"/>
                <a:gd name="T4" fmla="*/ 9144000 w 9144000"/>
                <a:gd name="T5" fmla="*/ 2067012 h 2515346"/>
                <a:gd name="T6" fmla="*/ 4185131 w 9144000"/>
                <a:gd name="T7" fmla="*/ 2474138 h 2515346"/>
                <a:gd name="T8" fmla="*/ 0 w 9144000"/>
                <a:gd name="T9" fmla="*/ 1995090 h 2515346"/>
                <a:gd name="T10" fmla="*/ 0 w 9144000"/>
                <a:gd name="T11" fmla="*/ 0 h 2515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44000"/>
                <a:gd name="T19" fmla="*/ 0 h 2515346"/>
                <a:gd name="T20" fmla="*/ 9144000 w 9144000"/>
                <a:gd name="T21" fmla="*/ 2515346 h 2515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44000" h="2515346">
                  <a:moveTo>
                    <a:pt x="0" y="0"/>
                  </a:moveTo>
                  <a:lnTo>
                    <a:pt x="9144000" y="0"/>
                  </a:lnTo>
                  <a:lnTo>
                    <a:pt x="9144000" y="2069468"/>
                  </a:lnTo>
                  <a:cubicBezTo>
                    <a:pt x="8950326" y="2161621"/>
                    <a:pt x="6525811" y="2472105"/>
                    <a:pt x="4185138" y="2477077"/>
                  </a:cubicBezTo>
                  <a:cubicBezTo>
                    <a:pt x="2383172" y="2515346"/>
                    <a:pt x="1086189" y="2248128"/>
                    <a:pt x="0" y="199746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2235AA"/>
                </a:gs>
                <a:gs pos="50000">
                  <a:srgbClr val="1A59D4"/>
                </a:gs>
                <a:gs pos="100000">
                  <a:srgbClr val="3A74EB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endParaRPr lang="en-US" dirty="0"/>
            </a:p>
          </p:txBody>
        </p:sp>
        <p:sp>
          <p:nvSpPr>
            <p:cNvPr id="6" name="Freeform 3"/>
            <p:cNvSpPr>
              <a:spLocks noChangeAspect="1" noEditPoints="1"/>
            </p:cNvSpPr>
            <p:nvPr/>
          </p:nvSpPr>
          <p:spPr bwMode="ltGray">
            <a:xfrm>
              <a:off x="8204200" y="141288"/>
              <a:ext cx="811213" cy="811212"/>
            </a:xfrm>
            <a:custGeom>
              <a:avLst/>
              <a:gdLst>
                <a:gd name="T0" fmla="*/ 2147483647 w 121"/>
                <a:gd name="T1" fmla="*/ 2147483647 h 121"/>
                <a:gd name="T2" fmla="*/ 0 w 121"/>
                <a:gd name="T3" fmla="*/ 2147483647 h 121"/>
                <a:gd name="T4" fmla="*/ 2147483647 w 121"/>
                <a:gd name="T5" fmla="*/ 2147483647 h 121"/>
                <a:gd name="T6" fmla="*/ 2147483647 w 121"/>
                <a:gd name="T7" fmla="*/ 2147483647 h 121"/>
                <a:gd name="T8" fmla="*/ 2147483647 w 121"/>
                <a:gd name="T9" fmla="*/ 2147483647 h 121"/>
                <a:gd name="T10" fmla="*/ 2147483647 w 121"/>
                <a:gd name="T11" fmla="*/ 2147483647 h 121"/>
                <a:gd name="T12" fmla="*/ 2147483647 w 121"/>
                <a:gd name="T13" fmla="*/ 2147483647 h 121"/>
                <a:gd name="T14" fmla="*/ 2147483647 w 121"/>
                <a:gd name="T15" fmla="*/ 2147483647 h 121"/>
                <a:gd name="T16" fmla="*/ 2147483647 w 121"/>
                <a:gd name="T17" fmla="*/ 2147483647 h 121"/>
                <a:gd name="T18" fmla="*/ 2147483647 w 121"/>
                <a:gd name="T19" fmla="*/ 2147483647 h 121"/>
                <a:gd name="T20" fmla="*/ 2147483647 w 121"/>
                <a:gd name="T21" fmla="*/ 2147483647 h 121"/>
                <a:gd name="T22" fmla="*/ 2147483647 w 121"/>
                <a:gd name="T23" fmla="*/ 2147483647 h 121"/>
                <a:gd name="T24" fmla="*/ 2147483647 w 121"/>
                <a:gd name="T25" fmla="*/ 2147483647 h 121"/>
                <a:gd name="T26" fmla="*/ 2147483647 w 121"/>
                <a:gd name="T27" fmla="*/ 0 h 121"/>
                <a:gd name="T28" fmla="*/ 2147483647 w 121"/>
                <a:gd name="T29" fmla="*/ 2147483647 h 121"/>
                <a:gd name="T30" fmla="*/ 2147483647 w 121"/>
                <a:gd name="T31" fmla="*/ 2147483647 h 121"/>
                <a:gd name="T32" fmla="*/ 2147483647 w 121"/>
                <a:gd name="T33" fmla="*/ 2147483647 h 121"/>
                <a:gd name="T34" fmla="*/ 2147483647 w 121"/>
                <a:gd name="T35" fmla="*/ 2147483647 h 121"/>
                <a:gd name="T36" fmla="*/ 2147483647 w 121"/>
                <a:gd name="T37" fmla="*/ 2147483647 h 121"/>
                <a:gd name="T38" fmla="*/ 0 w 121"/>
                <a:gd name="T39" fmla="*/ 2147483647 h 121"/>
                <a:gd name="T40" fmla="*/ 2147483647 w 121"/>
                <a:gd name="T41" fmla="*/ 2147483647 h 121"/>
                <a:gd name="T42" fmla="*/ 2147483647 w 121"/>
                <a:gd name="T43" fmla="*/ 2147483647 h 121"/>
                <a:gd name="T44" fmla="*/ 2147483647 w 121"/>
                <a:gd name="T45" fmla="*/ 2147483647 h 121"/>
                <a:gd name="T46" fmla="*/ 0 w 121"/>
                <a:gd name="T47" fmla="*/ 2147483647 h 12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1"/>
                <a:gd name="T73" fmla="*/ 0 h 121"/>
                <a:gd name="T74" fmla="*/ 121 w 121"/>
                <a:gd name="T75" fmla="*/ 121 h 12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1" h="121">
                  <a:moveTo>
                    <a:pt x="13" y="98"/>
                  </a:moveTo>
                  <a:cubicBezTo>
                    <a:pt x="7" y="90"/>
                    <a:pt x="2" y="80"/>
                    <a:pt x="0" y="68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7" y="70"/>
                    <a:pt x="38" y="72"/>
                    <a:pt x="39" y="73"/>
                  </a:cubicBezTo>
                  <a:cubicBezTo>
                    <a:pt x="13" y="98"/>
                    <a:pt x="13" y="98"/>
                    <a:pt x="13" y="98"/>
                  </a:cubicBezTo>
                  <a:close/>
                  <a:moveTo>
                    <a:pt x="120" y="68"/>
                  </a:moveTo>
                  <a:cubicBezTo>
                    <a:pt x="116" y="98"/>
                    <a:pt x="91" y="121"/>
                    <a:pt x="60" y="121"/>
                  </a:cubicBezTo>
                  <a:cubicBezTo>
                    <a:pt x="46" y="121"/>
                    <a:pt x="33" y="116"/>
                    <a:pt x="23" y="108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2" y="85"/>
                    <a:pt x="56" y="86"/>
                    <a:pt x="60" y="86"/>
                  </a:cubicBezTo>
                  <a:cubicBezTo>
                    <a:pt x="72" y="86"/>
                    <a:pt x="81" y="78"/>
                    <a:pt x="84" y="68"/>
                  </a:cubicBezTo>
                  <a:cubicBezTo>
                    <a:pt x="120" y="68"/>
                    <a:pt x="120" y="68"/>
                    <a:pt x="120" y="68"/>
                  </a:cubicBezTo>
                  <a:close/>
                  <a:moveTo>
                    <a:pt x="23" y="13"/>
                  </a:moveTo>
                  <a:cubicBezTo>
                    <a:pt x="33" y="5"/>
                    <a:pt x="46" y="0"/>
                    <a:pt x="60" y="0"/>
                  </a:cubicBezTo>
                  <a:cubicBezTo>
                    <a:pt x="92" y="0"/>
                    <a:pt x="118" y="24"/>
                    <a:pt x="121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2" y="43"/>
                    <a:pt x="72" y="35"/>
                    <a:pt x="60" y="35"/>
                  </a:cubicBezTo>
                  <a:cubicBezTo>
                    <a:pt x="56" y="35"/>
                    <a:pt x="51" y="36"/>
                    <a:pt x="48" y="38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0" y="54"/>
                  </a:moveTo>
                  <a:cubicBezTo>
                    <a:pt x="1" y="42"/>
                    <a:pt x="6" y="31"/>
                    <a:pt x="13" y="23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50"/>
                    <a:pt x="36" y="52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lose/>
                </a:path>
              </a:pathLst>
            </a:custGeom>
            <a:gradFill rotWithShape="1">
              <a:gsLst>
                <a:gs pos="0">
                  <a:srgbClr val="E8E8E8"/>
                </a:gs>
                <a:gs pos="100000">
                  <a:schemeClr val="bg1">
                    <a:alpha val="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1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6855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949450"/>
            <a:ext cx="9136063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5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6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38084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F361E-7FB9-4257-9F87-9CFA5D5FF154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D9563-417C-4C34-859E-99CF9B85F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18" r:id="rId12"/>
    <p:sldLayoutId id="2147483719" r:id="rId13"/>
    <p:sldLayoutId id="2147483720" r:id="rId14"/>
    <p:sldLayoutId id="2147483727" r:id="rId15"/>
    <p:sldLayoutId id="2147483728" r:id="rId16"/>
    <p:sldLayoutId id="2147483729" r:id="rId17"/>
    <p:sldLayoutId id="2147483730" r:id="rId18"/>
    <p:sldLayoutId id="2147483732" r:id="rId19"/>
    <p:sldLayoutId id="2147483733" r:id="rId20"/>
    <p:sldLayoutId id="2147483734" r:id="rId21"/>
    <p:sldLayoutId id="2147483735" r:id="rId22"/>
    <p:sldLayoutId id="2147483726" r:id="rId23"/>
    <p:sldLayoutId id="2147483736" r:id="rId24"/>
    <p:sldLayoutId id="2147483740" r:id="rId25"/>
    <p:sldLayoutId id="2147483741" r:id="rId26"/>
    <p:sldLayoutId id="2147483742" r:id="rId27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470025"/>
          </a:xfrm>
          <a:ln/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GMPLS UNI</a:t>
            </a:r>
            <a:br>
              <a:rPr lang="en-US" dirty="0" smtClean="0"/>
            </a:br>
            <a:r>
              <a:rPr lang="en-US" sz="2800" dirty="0" smtClean="0">
                <a:solidFill>
                  <a:srgbClr val="0066CC"/>
                </a:solidFill>
              </a:rPr>
              <a:t>Best Current Practices</a:t>
            </a:r>
            <a:endParaRPr lang="en-US" sz="2800" dirty="0">
              <a:solidFill>
                <a:srgbClr val="0066CC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514600"/>
            <a:ext cx="7620000" cy="4038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draft-beeram-ccamp-gmpls-uni-bcp-00.txt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V.Beeram, I.Bryskin, W.Doonan</a:t>
            </a:r>
          </a:p>
          <a:p>
            <a:r>
              <a:rPr lang="en-US" dirty="0" smtClean="0"/>
              <a:t>                             (ADVA Optical Networking)</a:t>
            </a:r>
          </a:p>
          <a:p>
            <a:r>
              <a:rPr lang="en-US" dirty="0" smtClean="0"/>
              <a:t>                                           J.Drake, G.Grammel</a:t>
            </a:r>
          </a:p>
          <a:p>
            <a:r>
              <a:rPr lang="en-US" dirty="0" smtClean="0"/>
              <a:t>                                           (Juniper Networks)</a:t>
            </a:r>
          </a:p>
          <a:p>
            <a:r>
              <a:rPr lang="en-US" dirty="0" smtClean="0"/>
              <a:t>                                                M.Paul, R. Kunze</a:t>
            </a:r>
          </a:p>
          <a:p>
            <a:r>
              <a:rPr lang="en-US" dirty="0" smtClean="0"/>
              <a:t>                                          (Deutsche Telekom)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Macro SRLGs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652127" y="-257733"/>
            <a:ext cx="7772400" cy="4014917"/>
          </a:xfrm>
          <a:prstGeom prst="roundRect">
            <a:avLst>
              <a:gd name="adj" fmla="val 5672"/>
            </a:avLst>
          </a:prstGeom>
          <a:solidFill>
            <a:srgbClr val="D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Top">
              <a:rot lat="18502887" lon="19135002" rev="12864000"/>
            </a:camera>
            <a:lightRig rig="threePt" dir="t"/>
          </a:scene3d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  <a:defRPr/>
            </a:pPr>
            <a:endParaRPr lang="en-US" dirty="0"/>
          </a:p>
        </p:txBody>
      </p:sp>
      <p:sp>
        <p:nvSpPr>
          <p:cNvPr id="5" name="Oval 31"/>
          <p:cNvSpPr>
            <a:spLocks noChangeArrowheads="1"/>
          </p:cNvSpPr>
          <p:nvPr/>
        </p:nvSpPr>
        <p:spPr bwMode="auto">
          <a:xfrm>
            <a:off x="4517533" y="2398122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6" name="Oval 31"/>
          <p:cNvSpPr>
            <a:spLocks noChangeArrowheads="1"/>
          </p:cNvSpPr>
          <p:nvPr/>
        </p:nvSpPr>
        <p:spPr bwMode="auto">
          <a:xfrm>
            <a:off x="2918460" y="1722122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7" name="Oval 31"/>
          <p:cNvSpPr>
            <a:spLocks noChangeArrowheads="1"/>
          </p:cNvSpPr>
          <p:nvPr/>
        </p:nvSpPr>
        <p:spPr bwMode="auto">
          <a:xfrm>
            <a:off x="5945737" y="1403994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8" name="Oval 31"/>
          <p:cNvSpPr>
            <a:spLocks noChangeArrowheads="1"/>
          </p:cNvSpPr>
          <p:nvPr/>
        </p:nvSpPr>
        <p:spPr bwMode="auto">
          <a:xfrm>
            <a:off x="2919544" y="880874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cxnSp>
        <p:nvCxnSpPr>
          <p:cNvPr id="9" name="Straight Connector 45"/>
          <p:cNvCxnSpPr>
            <a:cxnSpLocks noChangeShapeType="1"/>
          </p:cNvCxnSpPr>
          <p:nvPr/>
        </p:nvCxnSpPr>
        <p:spPr bwMode="auto">
          <a:xfrm>
            <a:off x="4800600" y="2133600"/>
            <a:ext cx="0" cy="345423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Connector 9"/>
          <p:cNvCxnSpPr>
            <a:endCxn id="62" idx="0"/>
          </p:cNvCxnSpPr>
          <p:nvPr/>
        </p:nvCxnSpPr>
        <p:spPr bwMode="auto">
          <a:xfrm flipV="1">
            <a:off x="3448034" y="4438174"/>
            <a:ext cx="973031" cy="591936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>
            <a:endCxn id="79" idx="1"/>
          </p:cNvCxnSpPr>
          <p:nvPr/>
        </p:nvCxnSpPr>
        <p:spPr bwMode="auto">
          <a:xfrm flipV="1">
            <a:off x="4967606" y="6131849"/>
            <a:ext cx="1447992" cy="27621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>
            <a:endCxn id="78" idx="1"/>
          </p:cNvCxnSpPr>
          <p:nvPr/>
        </p:nvCxnSpPr>
        <p:spPr bwMode="auto">
          <a:xfrm>
            <a:off x="6525530" y="4870720"/>
            <a:ext cx="637270" cy="1643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>
            <a:stCxn id="16" idx="3"/>
          </p:cNvCxnSpPr>
          <p:nvPr/>
        </p:nvCxnSpPr>
        <p:spPr bwMode="auto">
          <a:xfrm>
            <a:off x="2209800" y="5115752"/>
            <a:ext cx="631407" cy="216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>
            <a:stCxn id="27" idx="1"/>
          </p:cNvCxnSpPr>
          <p:nvPr/>
        </p:nvCxnSpPr>
        <p:spPr bwMode="auto">
          <a:xfrm flipH="1">
            <a:off x="3448034" y="3601651"/>
            <a:ext cx="1320959" cy="499245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Freeform 14"/>
          <p:cNvSpPr>
            <a:spLocks/>
          </p:cNvSpPr>
          <p:nvPr/>
        </p:nvSpPr>
        <p:spPr bwMode="auto">
          <a:xfrm>
            <a:off x="685800" y="2860309"/>
            <a:ext cx="7696200" cy="4150091"/>
          </a:xfrm>
          <a:custGeom>
            <a:avLst/>
            <a:gdLst>
              <a:gd name="T0" fmla="*/ 224 w 611"/>
              <a:gd name="T1" fmla="*/ 72 h 434"/>
              <a:gd name="T2" fmla="*/ 444 w 611"/>
              <a:gd name="T3" fmla="*/ 68 h 434"/>
              <a:gd name="T4" fmla="*/ 550 w 611"/>
              <a:gd name="T5" fmla="*/ 163 h 434"/>
              <a:gd name="T6" fmla="*/ 560 w 611"/>
              <a:gd name="T7" fmla="*/ 254 h 434"/>
              <a:gd name="T8" fmla="*/ 442 w 611"/>
              <a:gd name="T9" fmla="*/ 374 h 434"/>
              <a:gd name="T10" fmla="*/ 204 w 611"/>
              <a:gd name="T11" fmla="*/ 352 h 434"/>
              <a:gd name="T12" fmla="*/ 65 w 611"/>
              <a:gd name="T13" fmla="*/ 285 h 434"/>
              <a:gd name="T14" fmla="*/ 83 w 611"/>
              <a:gd name="T15" fmla="*/ 160 h 434"/>
              <a:gd name="T16" fmla="*/ 212 w 611"/>
              <a:gd name="T17" fmla="*/ 67 h 434"/>
              <a:gd name="T18" fmla="*/ 224 w 611"/>
              <a:gd name="T19" fmla="*/ 72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1" h="434">
                <a:moveTo>
                  <a:pt x="224" y="72"/>
                </a:moveTo>
                <a:cubicBezTo>
                  <a:pt x="241" y="30"/>
                  <a:pt x="386" y="0"/>
                  <a:pt x="444" y="68"/>
                </a:cubicBezTo>
                <a:cubicBezTo>
                  <a:pt x="473" y="48"/>
                  <a:pt x="577" y="67"/>
                  <a:pt x="550" y="163"/>
                </a:cubicBezTo>
                <a:cubicBezTo>
                  <a:pt x="578" y="172"/>
                  <a:pt x="611" y="219"/>
                  <a:pt x="560" y="254"/>
                </a:cubicBezTo>
                <a:cubicBezTo>
                  <a:pt x="564" y="281"/>
                  <a:pt x="573" y="393"/>
                  <a:pt x="442" y="374"/>
                </a:cubicBezTo>
                <a:cubicBezTo>
                  <a:pt x="416" y="408"/>
                  <a:pt x="253" y="434"/>
                  <a:pt x="204" y="352"/>
                </a:cubicBezTo>
                <a:cubicBezTo>
                  <a:pt x="176" y="379"/>
                  <a:pt x="65" y="373"/>
                  <a:pt x="65" y="285"/>
                </a:cubicBezTo>
                <a:cubicBezTo>
                  <a:pt x="28" y="276"/>
                  <a:pt x="0" y="178"/>
                  <a:pt x="83" y="160"/>
                </a:cubicBezTo>
                <a:cubicBezTo>
                  <a:pt x="73" y="113"/>
                  <a:pt x="123" y="36"/>
                  <a:pt x="212" y="67"/>
                </a:cubicBezTo>
                <a:lnTo>
                  <a:pt x="224" y="72"/>
                </a:lnTo>
                <a:close/>
              </a:path>
            </a:pathLst>
          </a:custGeom>
          <a:noFill/>
          <a:ln w="4" cap="flat">
            <a:solidFill>
              <a:srgbClr val="0B277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856595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2895600" y="3830246"/>
            <a:ext cx="663993" cy="529601"/>
            <a:chOff x="5105400" y="4723398"/>
            <a:chExt cx="457200" cy="468313"/>
          </a:xfrm>
        </p:grpSpPr>
        <p:sp>
          <p:nvSpPr>
            <p:cNvPr id="18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27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993" y="3342494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2841207" y="4841509"/>
            <a:ext cx="663993" cy="529601"/>
            <a:chOff x="5105400" y="4723398"/>
            <a:chExt cx="457200" cy="468313"/>
          </a:xfrm>
        </p:grpSpPr>
        <p:sp>
          <p:nvSpPr>
            <p:cNvPr id="29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419600" y="6064508"/>
            <a:ext cx="663993" cy="529601"/>
            <a:chOff x="5105400" y="4723398"/>
            <a:chExt cx="457200" cy="468313"/>
          </a:xfrm>
        </p:grpSpPr>
        <p:sp>
          <p:nvSpPr>
            <p:cNvPr id="39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419600" y="5070109"/>
            <a:ext cx="663993" cy="529601"/>
            <a:chOff x="5105400" y="4723398"/>
            <a:chExt cx="457200" cy="468313"/>
          </a:xfrm>
        </p:grpSpPr>
        <p:sp>
          <p:nvSpPr>
            <p:cNvPr id="49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419600" y="4003309"/>
            <a:ext cx="663993" cy="529601"/>
            <a:chOff x="5105400" y="4723398"/>
            <a:chExt cx="457200" cy="468313"/>
          </a:xfrm>
        </p:grpSpPr>
        <p:sp>
          <p:nvSpPr>
            <p:cNvPr id="59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867400" y="4460509"/>
            <a:ext cx="663993" cy="529601"/>
            <a:chOff x="5105400" y="4723398"/>
            <a:chExt cx="457200" cy="468313"/>
          </a:xfrm>
        </p:grpSpPr>
        <p:sp>
          <p:nvSpPr>
            <p:cNvPr id="69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78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627995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98" y="5872692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0" name="Straight Connector 79"/>
          <p:cNvCxnSpPr/>
          <p:nvPr/>
        </p:nvCxnSpPr>
        <p:spPr bwMode="auto">
          <a:xfrm>
            <a:off x="3527583" y="4231256"/>
            <a:ext cx="924264" cy="11305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>
            <a:off x="5055959" y="4319499"/>
            <a:ext cx="870447" cy="41670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>
            <a:stCxn id="59" idx="2"/>
            <a:endCxn id="53" idx="0"/>
          </p:cNvCxnSpPr>
          <p:nvPr/>
        </p:nvCxnSpPr>
        <p:spPr bwMode="auto">
          <a:xfrm flipH="1">
            <a:off x="4749398" y="4532910"/>
            <a:ext cx="2199" cy="54176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>
            <a:stCxn id="49" idx="2"/>
            <a:endCxn id="39" idx="0"/>
          </p:cNvCxnSpPr>
          <p:nvPr/>
        </p:nvCxnSpPr>
        <p:spPr bwMode="auto">
          <a:xfrm>
            <a:off x="4751597" y="5599710"/>
            <a:ext cx="0" cy="4647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3484777" y="5243410"/>
            <a:ext cx="934823" cy="126559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>
            <a:endCxn id="72" idx="0"/>
          </p:cNvCxnSpPr>
          <p:nvPr/>
        </p:nvCxnSpPr>
        <p:spPr bwMode="auto">
          <a:xfrm flipV="1">
            <a:off x="5067788" y="4895374"/>
            <a:ext cx="801077" cy="137914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1554564" y="5288103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393364" y="3338889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973846" y="5688026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026427" y="3905196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989007" y="4929395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H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913751" y="5794000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379058" y="4232364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J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92233" y="4575788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792233" y="3601651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442205" y="4384309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6" name="Freeform 95"/>
          <p:cNvSpPr/>
          <p:nvPr/>
        </p:nvSpPr>
        <p:spPr>
          <a:xfrm>
            <a:off x="3225397" y="4337483"/>
            <a:ext cx="2980660" cy="2147697"/>
          </a:xfrm>
          <a:custGeom>
            <a:avLst/>
            <a:gdLst>
              <a:gd name="connsiteX0" fmla="*/ 0 w 2828260"/>
              <a:gd name="connsiteY0" fmla="*/ 94511 h 626563"/>
              <a:gd name="connsiteX1" fmla="*/ 1669311 w 2828260"/>
              <a:gd name="connsiteY1" fmla="*/ 41349 h 626563"/>
              <a:gd name="connsiteX2" fmla="*/ 1084521 w 2828260"/>
              <a:gd name="connsiteY2" fmla="*/ 626139 h 626563"/>
              <a:gd name="connsiteX3" fmla="*/ 2828260 w 2828260"/>
              <a:gd name="connsiteY3" fmla="*/ 115776 h 626563"/>
              <a:gd name="connsiteX0" fmla="*/ 0 w 2828260"/>
              <a:gd name="connsiteY0" fmla="*/ 908253 h 1440305"/>
              <a:gd name="connsiteX1" fmla="*/ 1495140 w 2828260"/>
              <a:gd name="connsiteY1" fmla="*/ 6005 h 1440305"/>
              <a:gd name="connsiteX2" fmla="*/ 1084521 w 2828260"/>
              <a:gd name="connsiteY2" fmla="*/ 1439881 h 1440305"/>
              <a:gd name="connsiteX3" fmla="*/ 2828260 w 2828260"/>
              <a:gd name="connsiteY3" fmla="*/ 929518 h 1440305"/>
              <a:gd name="connsiteX0" fmla="*/ 0 w 2828260"/>
              <a:gd name="connsiteY0" fmla="*/ 903338 h 1132410"/>
              <a:gd name="connsiteX1" fmla="*/ 1495140 w 2828260"/>
              <a:gd name="connsiteY1" fmla="*/ 1090 h 1132410"/>
              <a:gd name="connsiteX2" fmla="*/ 1476407 w 2828260"/>
              <a:gd name="connsiteY2" fmla="*/ 1119280 h 1132410"/>
              <a:gd name="connsiteX3" fmla="*/ 2828260 w 2828260"/>
              <a:gd name="connsiteY3" fmla="*/ 924603 h 1132410"/>
              <a:gd name="connsiteX0" fmla="*/ 0 w 3579374"/>
              <a:gd name="connsiteY0" fmla="*/ 903338 h 1119469"/>
              <a:gd name="connsiteX1" fmla="*/ 1495140 w 3579374"/>
              <a:gd name="connsiteY1" fmla="*/ 1090 h 1119469"/>
              <a:gd name="connsiteX2" fmla="*/ 1476407 w 3579374"/>
              <a:gd name="connsiteY2" fmla="*/ 1119280 h 1119469"/>
              <a:gd name="connsiteX3" fmla="*/ 3579374 w 3579374"/>
              <a:gd name="connsiteY3" fmla="*/ 271460 h 1119469"/>
              <a:gd name="connsiteX0" fmla="*/ 0 w 2980660"/>
              <a:gd name="connsiteY0" fmla="*/ 903338 h 1119575"/>
              <a:gd name="connsiteX1" fmla="*/ 1495140 w 2980660"/>
              <a:gd name="connsiteY1" fmla="*/ 1090 h 1119575"/>
              <a:gd name="connsiteX2" fmla="*/ 1476407 w 2980660"/>
              <a:gd name="connsiteY2" fmla="*/ 1119280 h 1119575"/>
              <a:gd name="connsiteX3" fmla="*/ 2980660 w 2980660"/>
              <a:gd name="connsiteY3" fmla="*/ 489174 h 1119575"/>
              <a:gd name="connsiteX0" fmla="*/ 0 w 2980660"/>
              <a:gd name="connsiteY0" fmla="*/ 903338 h 1234367"/>
              <a:gd name="connsiteX1" fmla="*/ 1495140 w 2980660"/>
              <a:gd name="connsiteY1" fmla="*/ 1090 h 1234367"/>
              <a:gd name="connsiteX2" fmla="*/ 1476407 w 2980660"/>
              <a:gd name="connsiteY2" fmla="*/ 1119280 h 1234367"/>
              <a:gd name="connsiteX3" fmla="*/ 1499003 w 2980660"/>
              <a:gd name="connsiteY3" fmla="*/ 1127147 h 1234367"/>
              <a:gd name="connsiteX4" fmla="*/ 2980660 w 2980660"/>
              <a:gd name="connsiteY4" fmla="*/ 489174 h 1234367"/>
              <a:gd name="connsiteX0" fmla="*/ 0 w 2980660"/>
              <a:gd name="connsiteY0" fmla="*/ 903338 h 2093732"/>
              <a:gd name="connsiteX1" fmla="*/ 1495140 w 2980660"/>
              <a:gd name="connsiteY1" fmla="*/ 1090 h 2093732"/>
              <a:gd name="connsiteX2" fmla="*/ 1476407 w 2980660"/>
              <a:gd name="connsiteY2" fmla="*/ 1119280 h 2093732"/>
              <a:gd name="connsiteX3" fmla="*/ 1553431 w 2980660"/>
              <a:gd name="connsiteY3" fmla="*/ 2085090 h 2093732"/>
              <a:gd name="connsiteX4" fmla="*/ 2980660 w 2980660"/>
              <a:gd name="connsiteY4" fmla="*/ 489174 h 2093732"/>
              <a:gd name="connsiteX0" fmla="*/ 0 w 2980660"/>
              <a:gd name="connsiteY0" fmla="*/ 903338 h 2093732"/>
              <a:gd name="connsiteX1" fmla="*/ 1495140 w 2980660"/>
              <a:gd name="connsiteY1" fmla="*/ 1090 h 2093732"/>
              <a:gd name="connsiteX2" fmla="*/ 1378435 w 2980660"/>
              <a:gd name="connsiteY2" fmla="*/ 1119280 h 2093732"/>
              <a:gd name="connsiteX3" fmla="*/ 1553431 w 2980660"/>
              <a:gd name="connsiteY3" fmla="*/ 2085090 h 2093732"/>
              <a:gd name="connsiteX4" fmla="*/ 2980660 w 2980660"/>
              <a:gd name="connsiteY4" fmla="*/ 489174 h 2093732"/>
              <a:gd name="connsiteX0" fmla="*/ 0 w 2980660"/>
              <a:gd name="connsiteY0" fmla="*/ 903338 h 2147697"/>
              <a:gd name="connsiteX1" fmla="*/ 1495140 w 2980660"/>
              <a:gd name="connsiteY1" fmla="*/ 1090 h 2147697"/>
              <a:gd name="connsiteX2" fmla="*/ 1378435 w 2980660"/>
              <a:gd name="connsiteY2" fmla="*/ 1119280 h 2147697"/>
              <a:gd name="connsiteX3" fmla="*/ 1411917 w 2980660"/>
              <a:gd name="connsiteY3" fmla="*/ 2139519 h 2147697"/>
              <a:gd name="connsiteX4" fmla="*/ 2980660 w 2980660"/>
              <a:gd name="connsiteY4" fmla="*/ 489174 h 2147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0660" h="2147697">
                <a:moveTo>
                  <a:pt x="0" y="903338"/>
                </a:moveTo>
                <a:cubicBezTo>
                  <a:pt x="744279" y="832454"/>
                  <a:pt x="1265401" y="-34900"/>
                  <a:pt x="1495140" y="1090"/>
                </a:cubicBezTo>
                <a:cubicBezTo>
                  <a:pt x="1724879" y="37080"/>
                  <a:pt x="1377791" y="931604"/>
                  <a:pt x="1378435" y="1119280"/>
                </a:cubicBezTo>
                <a:cubicBezTo>
                  <a:pt x="1379079" y="1306956"/>
                  <a:pt x="1161208" y="2244537"/>
                  <a:pt x="1411917" y="2139519"/>
                </a:cubicBezTo>
                <a:cubicBezTo>
                  <a:pt x="1662626" y="2034501"/>
                  <a:pt x="2733717" y="595503"/>
                  <a:pt x="2980660" y="489174"/>
                </a:cubicBezTo>
              </a:path>
            </a:pathLst>
          </a:custGeom>
          <a:ln w="76200">
            <a:solidFill>
              <a:srgbClr val="00B050"/>
            </a:solidFill>
            <a:headEnd type="oval"/>
            <a:tailEnd type="oval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97" name="Oval 31"/>
          <p:cNvSpPr>
            <a:spLocks noChangeArrowheads="1"/>
          </p:cNvSpPr>
          <p:nvPr/>
        </p:nvSpPr>
        <p:spPr bwMode="auto">
          <a:xfrm>
            <a:off x="1727060" y="1702238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cxnSp>
        <p:nvCxnSpPr>
          <p:cNvPr id="98" name="Straight Connector 45"/>
          <p:cNvCxnSpPr>
            <a:cxnSpLocks noChangeShapeType="1"/>
            <a:stCxn id="97" idx="6"/>
            <a:endCxn id="111" idx="2"/>
          </p:cNvCxnSpPr>
          <p:nvPr/>
        </p:nvCxnSpPr>
        <p:spPr bwMode="auto">
          <a:xfrm>
            <a:off x="2133600" y="1853201"/>
            <a:ext cx="834134" cy="50362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9" name="TextBox 98"/>
          <p:cNvSpPr txBox="1"/>
          <p:nvPr/>
        </p:nvSpPr>
        <p:spPr>
          <a:xfrm>
            <a:off x="6019800" y="685800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 server-layer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019800" y="972979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 client-layer</a:t>
            </a:r>
          </a:p>
        </p:txBody>
      </p:sp>
      <p:sp>
        <p:nvSpPr>
          <p:cNvPr id="101" name="Rectangle 100"/>
          <p:cNvSpPr/>
          <p:nvPr/>
        </p:nvSpPr>
        <p:spPr bwMode="auto">
          <a:xfrm flipH="1" flipV="1">
            <a:off x="5867400" y="730212"/>
            <a:ext cx="219332" cy="15066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102" name="TextBox 101"/>
          <p:cNvSpPr txBox="1"/>
          <p:nvPr/>
        </p:nvSpPr>
        <p:spPr>
          <a:xfrm>
            <a:off x="1727060" y="1650828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533400" y="773668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Client TEDB</a:t>
            </a:r>
          </a:p>
        </p:txBody>
      </p:sp>
      <p:sp>
        <p:nvSpPr>
          <p:cNvPr id="104" name="Oval 31"/>
          <p:cNvSpPr>
            <a:spLocks noChangeArrowheads="1"/>
          </p:cNvSpPr>
          <p:nvPr/>
        </p:nvSpPr>
        <p:spPr bwMode="auto">
          <a:xfrm>
            <a:off x="6567306" y="2387236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5" name="Oval 31"/>
          <p:cNvSpPr>
            <a:spLocks noChangeArrowheads="1"/>
          </p:cNvSpPr>
          <p:nvPr/>
        </p:nvSpPr>
        <p:spPr bwMode="auto">
          <a:xfrm>
            <a:off x="7297846" y="1636710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6" name="Oval 31"/>
          <p:cNvSpPr>
            <a:spLocks noChangeArrowheads="1"/>
          </p:cNvSpPr>
          <p:nvPr/>
        </p:nvSpPr>
        <p:spPr bwMode="auto">
          <a:xfrm>
            <a:off x="4847811" y="841074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7" name="Oval 31"/>
          <p:cNvSpPr>
            <a:spLocks noChangeArrowheads="1"/>
          </p:cNvSpPr>
          <p:nvPr/>
        </p:nvSpPr>
        <p:spPr bwMode="auto">
          <a:xfrm>
            <a:off x="5996126" y="1447800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8" name="Oval 31"/>
          <p:cNvSpPr>
            <a:spLocks noChangeArrowheads="1"/>
          </p:cNvSpPr>
          <p:nvPr/>
        </p:nvSpPr>
        <p:spPr bwMode="auto">
          <a:xfrm>
            <a:off x="4572000" y="2438400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9" name="Oval 31"/>
          <p:cNvSpPr>
            <a:spLocks noChangeArrowheads="1"/>
          </p:cNvSpPr>
          <p:nvPr/>
        </p:nvSpPr>
        <p:spPr bwMode="auto">
          <a:xfrm>
            <a:off x="4572000" y="1828800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0" name="Oval 31"/>
          <p:cNvSpPr>
            <a:spLocks noChangeArrowheads="1"/>
          </p:cNvSpPr>
          <p:nvPr/>
        </p:nvSpPr>
        <p:spPr bwMode="auto">
          <a:xfrm>
            <a:off x="4572000" y="1219200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1" name="Oval 31"/>
          <p:cNvSpPr>
            <a:spLocks noChangeArrowheads="1"/>
          </p:cNvSpPr>
          <p:nvPr/>
        </p:nvSpPr>
        <p:spPr bwMode="auto">
          <a:xfrm>
            <a:off x="2967734" y="1752600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2" name="Oval 31"/>
          <p:cNvSpPr>
            <a:spLocks noChangeArrowheads="1"/>
          </p:cNvSpPr>
          <p:nvPr/>
        </p:nvSpPr>
        <p:spPr bwMode="auto">
          <a:xfrm>
            <a:off x="2969933" y="914400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6603860" y="2370994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Courier New" pitchFamily="49" charset="0"/>
                <a:cs typeface="Courier New" pitchFamily="49" charset="0"/>
              </a:rPr>
              <a:t>D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365860" y="1610431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070460" y="1414097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J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622660" y="2399949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622660" y="1828800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H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622660" y="1174875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927460" y="805543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022460" y="1752600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3022460" y="849868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</a:t>
            </a:r>
          </a:p>
        </p:txBody>
      </p:sp>
      <p:cxnSp>
        <p:nvCxnSpPr>
          <p:cNvPr id="122" name="Straight Connector 45"/>
          <p:cNvCxnSpPr>
            <a:cxnSpLocks noChangeShapeType="1"/>
            <a:endCxn id="110" idx="2"/>
          </p:cNvCxnSpPr>
          <p:nvPr/>
        </p:nvCxnSpPr>
        <p:spPr bwMode="auto">
          <a:xfrm>
            <a:off x="3340059" y="1149694"/>
            <a:ext cx="1231941" cy="220469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3" name="Straight Connector 45"/>
          <p:cNvCxnSpPr>
            <a:cxnSpLocks noChangeShapeType="1"/>
            <a:stCxn id="116" idx="3"/>
            <a:endCxn id="104" idx="2"/>
          </p:cNvCxnSpPr>
          <p:nvPr/>
        </p:nvCxnSpPr>
        <p:spPr bwMode="auto">
          <a:xfrm flipV="1">
            <a:off x="5029200" y="2538199"/>
            <a:ext cx="1538106" cy="46416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4" name="Straight Connector 45"/>
          <p:cNvCxnSpPr>
            <a:cxnSpLocks noChangeShapeType="1"/>
            <a:stCxn id="115" idx="3"/>
            <a:endCxn id="105" idx="2"/>
          </p:cNvCxnSpPr>
          <p:nvPr/>
        </p:nvCxnSpPr>
        <p:spPr bwMode="auto">
          <a:xfrm>
            <a:off x="6477000" y="1598763"/>
            <a:ext cx="820846" cy="188910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5" name="Straight Connector 45"/>
          <p:cNvCxnSpPr>
            <a:cxnSpLocks noChangeShapeType="1"/>
            <a:stCxn id="121" idx="3"/>
            <a:endCxn id="106" idx="2"/>
          </p:cNvCxnSpPr>
          <p:nvPr/>
        </p:nvCxnSpPr>
        <p:spPr bwMode="auto">
          <a:xfrm flipV="1">
            <a:off x="3429000" y="992037"/>
            <a:ext cx="1418811" cy="42497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6" name="Straight Connector 45"/>
          <p:cNvCxnSpPr>
            <a:cxnSpLocks noChangeShapeType="1"/>
          </p:cNvCxnSpPr>
          <p:nvPr/>
        </p:nvCxnSpPr>
        <p:spPr bwMode="auto">
          <a:xfrm flipV="1">
            <a:off x="3306386" y="1492016"/>
            <a:ext cx="1316274" cy="289049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7" name="Straight Connector 45"/>
          <p:cNvCxnSpPr>
            <a:cxnSpLocks noChangeShapeType="1"/>
            <a:endCxn id="107" idx="3"/>
          </p:cNvCxnSpPr>
          <p:nvPr/>
        </p:nvCxnSpPr>
        <p:spPr bwMode="auto">
          <a:xfrm flipV="1">
            <a:off x="4949889" y="1705510"/>
            <a:ext cx="1105773" cy="814348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8" name="Straight Connector 45"/>
          <p:cNvCxnSpPr>
            <a:cxnSpLocks noChangeShapeType="1"/>
            <a:endCxn id="107" idx="2"/>
          </p:cNvCxnSpPr>
          <p:nvPr/>
        </p:nvCxnSpPr>
        <p:spPr bwMode="auto">
          <a:xfrm flipV="1">
            <a:off x="4992974" y="1598763"/>
            <a:ext cx="1003152" cy="378509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9" name="Straight Connector 45"/>
          <p:cNvCxnSpPr>
            <a:cxnSpLocks noChangeShapeType="1"/>
            <a:endCxn id="109" idx="2"/>
          </p:cNvCxnSpPr>
          <p:nvPr/>
        </p:nvCxnSpPr>
        <p:spPr bwMode="auto">
          <a:xfrm>
            <a:off x="3340059" y="1851373"/>
            <a:ext cx="1231941" cy="128390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0" name="Straight Connector 45"/>
          <p:cNvCxnSpPr>
            <a:cxnSpLocks noChangeShapeType="1"/>
          </p:cNvCxnSpPr>
          <p:nvPr/>
        </p:nvCxnSpPr>
        <p:spPr bwMode="auto">
          <a:xfrm>
            <a:off x="4775270" y="1544207"/>
            <a:ext cx="0" cy="250890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1" name="Rectangle 130"/>
          <p:cNvSpPr/>
          <p:nvPr/>
        </p:nvSpPr>
        <p:spPr bwMode="auto">
          <a:xfrm flipH="1" flipV="1">
            <a:off x="5867400" y="1068538"/>
            <a:ext cx="219332" cy="150662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cxnSp>
        <p:nvCxnSpPr>
          <p:cNvPr id="132" name="Straight Connector 45"/>
          <p:cNvCxnSpPr>
            <a:cxnSpLocks noChangeShapeType="1"/>
            <a:endCxn id="107" idx="1"/>
          </p:cNvCxnSpPr>
          <p:nvPr/>
        </p:nvCxnSpPr>
        <p:spPr bwMode="auto">
          <a:xfrm>
            <a:off x="4999219" y="1370163"/>
            <a:ext cx="1056443" cy="121853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" name="TextBox 132"/>
          <p:cNvSpPr txBox="1"/>
          <p:nvPr/>
        </p:nvSpPr>
        <p:spPr>
          <a:xfrm>
            <a:off x="152399" y="2133600"/>
            <a:ext cx="3782149" cy="14927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ClrTx/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“TE Links” E-I and F-J share fate (Underlying server-layer connections traverse the same path segment – [G-H][H-I])</a:t>
            </a:r>
          </a:p>
          <a:p>
            <a:pPr marL="285750" indent="-285750" algn="l">
              <a:buClrTx/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Macro SRLG-ID “25” assigned to both the “TE-Links”</a:t>
            </a:r>
          </a:p>
        </p:txBody>
      </p:sp>
      <p:cxnSp>
        <p:nvCxnSpPr>
          <p:cNvPr id="134" name="Straight Connector 45"/>
          <p:cNvCxnSpPr>
            <a:cxnSpLocks noChangeShapeType="1"/>
            <a:endCxn id="7" idx="2"/>
          </p:cNvCxnSpPr>
          <p:nvPr/>
        </p:nvCxnSpPr>
        <p:spPr bwMode="auto">
          <a:xfrm flipV="1">
            <a:off x="3389405" y="1600590"/>
            <a:ext cx="2556332" cy="218908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5" name="Freeform 134"/>
          <p:cNvSpPr/>
          <p:nvPr/>
        </p:nvSpPr>
        <p:spPr>
          <a:xfrm>
            <a:off x="3147996" y="4109528"/>
            <a:ext cx="1919322" cy="2072878"/>
          </a:xfrm>
          <a:custGeom>
            <a:avLst/>
            <a:gdLst>
              <a:gd name="connsiteX0" fmla="*/ 0 w 2828260"/>
              <a:gd name="connsiteY0" fmla="*/ 94511 h 626563"/>
              <a:gd name="connsiteX1" fmla="*/ 1669311 w 2828260"/>
              <a:gd name="connsiteY1" fmla="*/ 41349 h 626563"/>
              <a:gd name="connsiteX2" fmla="*/ 1084521 w 2828260"/>
              <a:gd name="connsiteY2" fmla="*/ 626139 h 626563"/>
              <a:gd name="connsiteX3" fmla="*/ 2828260 w 2828260"/>
              <a:gd name="connsiteY3" fmla="*/ 115776 h 626563"/>
              <a:gd name="connsiteX0" fmla="*/ 0 w 2828260"/>
              <a:gd name="connsiteY0" fmla="*/ 908253 h 1440305"/>
              <a:gd name="connsiteX1" fmla="*/ 1495140 w 2828260"/>
              <a:gd name="connsiteY1" fmla="*/ 6005 h 1440305"/>
              <a:gd name="connsiteX2" fmla="*/ 1084521 w 2828260"/>
              <a:gd name="connsiteY2" fmla="*/ 1439881 h 1440305"/>
              <a:gd name="connsiteX3" fmla="*/ 2828260 w 2828260"/>
              <a:gd name="connsiteY3" fmla="*/ 929518 h 1440305"/>
              <a:gd name="connsiteX0" fmla="*/ 0 w 2828260"/>
              <a:gd name="connsiteY0" fmla="*/ 903338 h 1132410"/>
              <a:gd name="connsiteX1" fmla="*/ 1495140 w 2828260"/>
              <a:gd name="connsiteY1" fmla="*/ 1090 h 1132410"/>
              <a:gd name="connsiteX2" fmla="*/ 1476407 w 2828260"/>
              <a:gd name="connsiteY2" fmla="*/ 1119280 h 1132410"/>
              <a:gd name="connsiteX3" fmla="*/ 2828260 w 2828260"/>
              <a:gd name="connsiteY3" fmla="*/ 924603 h 1132410"/>
              <a:gd name="connsiteX0" fmla="*/ 0 w 3579374"/>
              <a:gd name="connsiteY0" fmla="*/ 903338 h 1119469"/>
              <a:gd name="connsiteX1" fmla="*/ 1495140 w 3579374"/>
              <a:gd name="connsiteY1" fmla="*/ 1090 h 1119469"/>
              <a:gd name="connsiteX2" fmla="*/ 1476407 w 3579374"/>
              <a:gd name="connsiteY2" fmla="*/ 1119280 h 1119469"/>
              <a:gd name="connsiteX3" fmla="*/ 3579374 w 3579374"/>
              <a:gd name="connsiteY3" fmla="*/ 271460 h 1119469"/>
              <a:gd name="connsiteX0" fmla="*/ 0 w 2980660"/>
              <a:gd name="connsiteY0" fmla="*/ 903338 h 1119575"/>
              <a:gd name="connsiteX1" fmla="*/ 1495140 w 2980660"/>
              <a:gd name="connsiteY1" fmla="*/ 1090 h 1119575"/>
              <a:gd name="connsiteX2" fmla="*/ 1476407 w 2980660"/>
              <a:gd name="connsiteY2" fmla="*/ 1119280 h 1119575"/>
              <a:gd name="connsiteX3" fmla="*/ 2980660 w 2980660"/>
              <a:gd name="connsiteY3" fmla="*/ 489174 h 1119575"/>
              <a:gd name="connsiteX0" fmla="*/ 0 w 2980660"/>
              <a:gd name="connsiteY0" fmla="*/ 903338 h 1234367"/>
              <a:gd name="connsiteX1" fmla="*/ 1495140 w 2980660"/>
              <a:gd name="connsiteY1" fmla="*/ 1090 h 1234367"/>
              <a:gd name="connsiteX2" fmla="*/ 1476407 w 2980660"/>
              <a:gd name="connsiteY2" fmla="*/ 1119280 h 1234367"/>
              <a:gd name="connsiteX3" fmla="*/ 1499003 w 2980660"/>
              <a:gd name="connsiteY3" fmla="*/ 1127147 h 1234367"/>
              <a:gd name="connsiteX4" fmla="*/ 2980660 w 2980660"/>
              <a:gd name="connsiteY4" fmla="*/ 489174 h 1234367"/>
              <a:gd name="connsiteX0" fmla="*/ 0 w 2980660"/>
              <a:gd name="connsiteY0" fmla="*/ 903338 h 2093732"/>
              <a:gd name="connsiteX1" fmla="*/ 1495140 w 2980660"/>
              <a:gd name="connsiteY1" fmla="*/ 1090 h 2093732"/>
              <a:gd name="connsiteX2" fmla="*/ 1476407 w 2980660"/>
              <a:gd name="connsiteY2" fmla="*/ 1119280 h 2093732"/>
              <a:gd name="connsiteX3" fmla="*/ 1553431 w 2980660"/>
              <a:gd name="connsiteY3" fmla="*/ 2085090 h 2093732"/>
              <a:gd name="connsiteX4" fmla="*/ 2980660 w 2980660"/>
              <a:gd name="connsiteY4" fmla="*/ 489174 h 2093732"/>
              <a:gd name="connsiteX0" fmla="*/ 0 w 5919803"/>
              <a:gd name="connsiteY0" fmla="*/ 1185375 h 2092741"/>
              <a:gd name="connsiteX1" fmla="*/ 4434283 w 5919803"/>
              <a:gd name="connsiteY1" fmla="*/ 99 h 2092741"/>
              <a:gd name="connsiteX2" fmla="*/ 4415550 w 5919803"/>
              <a:gd name="connsiteY2" fmla="*/ 1118289 h 2092741"/>
              <a:gd name="connsiteX3" fmla="*/ 4492574 w 5919803"/>
              <a:gd name="connsiteY3" fmla="*/ 2084099 h 2092741"/>
              <a:gd name="connsiteX4" fmla="*/ 5919803 w 5919803"/>
              <a:gd name="connsiteY4" fmla="*/ 488183 h 2092741"/>
              <a:gd name="connsiteX0" fmla="*/ 0 w 5919803"/>
              <a:gd name="connsiteY0" fmla="*/ 697192 h 1604558"/>
              <a:gd name="connsiteX1" fmla="*/ 1756397 w 5919803"/>
              <a:gd name="connsiteY1" fmla="*/ 785545 h 1604558"/>
              <a:gd name="connsiteX2" fmla="*/ 4415550 w 5919803"/>
              <a:gd name="connsiteY2" fmla="*/ 630106 h 1604558"/>
              <a:gd name="connsiteX3" fmla="*/ 4492574 w 5919803"/>
              <a:gd name="connsiteY3" fmla="*/ 1595916 h 1604558"/>
              <a:gd name="connsiteX4" fmla="*/ 5919803 w 5919803"/>
              <a:gd name="connsiteY4" fmla="*/ 0 h 1604558"/>
              <a:gd name="connsiteX0" fmla="*/ 0 w 5919803"/>
              <a:gd name="connsiteY0" fmla="*/ 697192 h 1944175"/>
              <a:gd name="connsiteX1" fmla="*/ 1756397 w 5919803"/>
              <a:gd name="connsiteY1" fmla="*/ 785545 h 1944175"/>
              <a:gd name="connsiteX2" fmla="*/ 1759436 w 5919803"/>
              <a:gd name="connsiteY2" fmla="*/ 1892849 h 1944175"/>
              <a:gd name="connsiteX3" fmla="*/ 4492574 w 5919803"/>
              <a:gd name="connsiteY3" fmla="*/ 1595916 h 1944175"/>
              <a:gd name="connsiteX4" fmla="*/ 5919803 w 5919803"/>
              <a:gd name="connsiteY4" fmla="*/ 0 h 1944175"/>
              <a:gd name="connsiteX0" fmla="*/ 0 w 5919803"/>
              <a:gd name="connsiteY0" fmla="*/ 697192 h 2716526"/>
              <a:gd name="connsiteX1" fmla="*/ 1756397 w 5919803"/>
              <a:gd name="connsiteY1" fmla="*/ 785545 h 2716526"/>
              <a:gd name="connsiteX2" fmla="*/ 1759436 w 5919803"/>
              <a:gd name="connsiteY2" fmla="*/ 1892849 h 2716526"/>
              <a:gd name="connsiteX3" fmla="*/ 1716717 w 5919803"/>
              <a:gd name="connsiteY3" fmla="*/ 2706258 h 2716526"/>
              <a:gd name="connsiteX4" fmla="*/ 5919803 w 5919803"/>
              <a:gd name="connsiteY4" fmla="*/ 0 h 2716526"/>
              <a:gd name="connsiteX0" fmla="*/ 0 w 3601146"/>
              <a:gd name="connsiteY0" fmla="*/ 57964 h 2141012"/>
              <a:gd name="connsiteX1" fmla="*/ 1756397 w 3601146"/>
              <a:gd name="connsiteY1" fmla="*/ 146317 h 2141012"/>
              <a:gd name="connsiteX2" fmla="*/ 1759436 w 3601146"/>
              <a:gd name="connsiteY2" fmla="*/ 1253621 h 2141012"/>
              <a:gd name="connsiteX3" fmla="*/ 1716717 w 3601146"/>
              <a:gd name="connsiteY3" fmla="*/ 2067030 h 2141012"/>
              <a:gd name="connsiteX4" fmla="*/ 3601146 w 3601146"/>
              <a:gd name="connsiteY4" fmla="*/ 2114858 h 2141012"/>
              <a:gd name="connsiteX0" fmla="*/ 0 w 3601146"/>
              <a:gd name="connsiteY0" fmla="*/ 57964 h 2139334"/>
              <a:gd name="connsiteX1" fmla="*/ 1756397 w 3601146"/>
              <a:gd name="connsiteY1" fmla="*/ 146317 h 2139334"/>
              <a:gd name="connsiteX2" fmla="*/ 1759436 w 3601146"/>
              <a:gd name="connsiteY2" fmla="*/ 1253621 h 2139334"/>
              <a:gd name="connsiteX3" fmla="*/ 1749374 w 3601146"/>
              <a:gd name="connsiteY3" fmla="*/ 2045258 h 2139334"/>
              <a:gd name="connsiteX4" fmla="*/ 3601146 w 3601146"/>
              <a:gd name="connsiteY4" fmla="*/ 2114858 h 2139334"/>
              <a:gd name="connsiteX0" fmla="*/ 0 w 3601146"/>
              <a:gd name="connsiteY0" fmla="*/ 57964 h 2055810"/>
              <a:gd name="connsiteX1" fmla="*/ 1756397 w 3601146"/>
              <a:gd name="connsiteY1" fmla="*/ 146317 h 2055810"/>
              <a:gd name="connsiteX2" fmla="*/ 1759436 w 3601146"/>
              <a:gd name="connsiteY2" fmla="*/ 1253621 h 2055810"/>
              <a:gd name="connsiteX3" fmla="*/ 1749374 w 3601146"/>
              <a:gd name="connsiteY3" fmla="*/ 2045258 h 2055810"/>
              <a:gd name="connsiteX4" fmla="*/ 3601146 w 3601146"/>
              <a:gd name="connsiteY4" fmla="*/ 1853601 h 2055810"/>
              <a:gd name="connsiteX0" fmla="*/ 0 w 1887373"/>
              <a:gd name="connsiteY0" fmla="*/ 57964 h 2284191"/>
              <a:gd name="connsiteX1" fmla="*/ 1756397 w 1887373"/>
              <a:gd name="connsiteY1" fmla="*/ 146317 h 2284191"/>
              <a:gd name="connsiteX2" fmla="*/ 1759436 w 1887373"/>
              <a:gd name="connsiteY2" fmla="*/ 1253621 h 2284191"/>
              <a:gd name="connsiteX3" fmla="*/ 1749374 w 1887373"/>
              <a:gd name="connsiteY3" fmla="*/ 2045258 h 2284191"/>
              <a:gd name="connsiteX4" fmla="*/ 1794118 w 1887373"/>
              <a:gd name="connsiteY4" fmla="*/ 2267258 h 2284191"/>
              <a:gd name="connsiteX0" fmla="*/ 0 w 1886117"/>
              <a:gd name="connsiteY0" fmla="*/ 57964 h 2267258"/>
              <a:gd name="connsiteX1" fmla="*/ 1756397 w 1886117"/>
              <a:gd name="connsiteY1" fmla="*/ 146317 h 2267258"/>
              <a:gd name="connsiteX2" fmla="*/ 1759436 w 1886117"/>
              <a:gd name="connsiteY2" fmla="*/ 1253621 h 2267258"/>
              <a:gd name="connsiteX3" fmla="*/ 1794118 w 1886117"/>
              <a:gd name="connsiteY3" fmla="*/ 2267258 h 2267258"/>
              <a:gd name="connsiteX0" fmla="*/ 0 w 1886117"/>
              <a:gd name="connsiteY0" fmla="*/ 57964 h 2147516"/>
              <a:gd name="connsiteX1" fmla="*/ 1756397 w 1886117"/>
              <a:gd name="connsiteY1" fmla="*/ 146317 h 2147516"/>
              <a:gd name="connsiteX2" fmla="*/ 1759436 w 1886117"/>
              <a:gd name="connsiteY2" fmla="*/ 1253621 h 2147516"/>
              <a:gd name="connsiteX3" fmla="*/ 1707033 w 1886117"/>
              <a:gd name="connsiteY3" fmla="*/ 2147516 h 2147516"/>
              <a:gd name="connsiteX0" fmla="*/ 0 w 1919322"/>
              <a:gd name="connsiteY0" fmla="*/ 48641 h 2138193"/>
              <a:gd name="connsiteX1" fmla="*/ 1756397 w 1919322"/>
              <a:gd name="connsiteY1" fmla="*/ 136994 h 2138193"/>
              <a:gd name="connsiteX2" fmla="*/ 1846522 w 1919322"/>
              <a:gd name="connsiteY2" fmla="*/ 1070127 h 2138193"/>
              <a:gd name="connsiteX3" fmla="*/ 1707033 w 1919322"/>
              <a:gd name="connsiteY3" fmla="*/ 2138193 h 2138193"/>
              <a:gd name="connsiteX0" fmla="*/ 0 w 1919322"/>
              <a:gd name="connsiteY0" fmla="*/ 48641 h 2061993"/>
              <a:gd name="connsiteX1" fmla="*/ 1756397 w 1919322"/>
              <a:gd name="connsiteY1" fmla="*/ 136994 h 2061993"/>
              <a:gd name="connsiteX2" fmla="*/ 1846522 w 1919322"/>
              <a:gd name="connsiteY2" fmla="*/ 1070127 h 2061993"/>
              <a:gd name="connsiteX3" fmla="*/ 1696147 w 1919322"/>
              <a:gd name="connsiteY3" fmla="*/ 2061993 h 2061993"/>
              <a:gd name="connsiteX0" fmla="*/ 0 w 1919322"/>
              <a:gd name="connsiteY0" fmla="*/ 48641 h 2072878"/>
              <a:gd name="connsiteX1" fmla="*/ 1756397 w 1919322"/>
              <a:gd name="connsiteY1" fmla="*/ 136994 h 2072878"/>
              <a:gd name="connsiteX2" fmla="*/ 1846522 w 1919322"/>
              <a:gd name="connsiteY2" fmla="*/ 1070127 h 2072878"/>
              <a:gd name="connsiteX3" fmla="*/ 1576404 w 1919322"/>
              <a:gd name="connsiteY3" fmla="*/ 2072878 h 2072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9322" h="2072878">
                <a:moveTo>
                  <a:pt x="0" y="48641"/>
                </a:moveTo>
                <a:cubicBezTo>
                  <a:pt x="744279" y="-22243"/>
                  <a:pt x="1448643" y="-33254"/>
                  <a:pt x="1756397" y="136994"/>
                </a:cubicBezTo>
                <a:cubicBezTo>
                  <a:pt x="2064151" y="307242"/>
                  <a:pt x="1840235" y="716637"/>
                  <a:pt x="1846522" y="1070127"/>
                </a:cubicBezTo>
                <a:cubicBezTo>
                  <a:pt x="1852809" y="1423617"/>
                  <a:pt x="1569179" y="1861704"/>
                  <a:pt x="1576404" y="2072878"/>
                </a:cubicBezTo>
              </a:path>
            </a:pathLst>
          </a:custGeom>
          <a:ln w="76200">
            <a:solidFill>
              <a:srgbClr val="00B050"/>
            </a:solidFill>
            <a:headEnd type="oval"/>
            <a:tailEnd type="oval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cxnSp>
        <p:nvCxnSpPr>
          <p:cNvPr id="136" name="Straight Connector 45"/>
          <p:cNvCxnSpPr>
            <a:cxnSpLocks noChangeShapeType="1"/>
            <a:stCxn id="121" idx="2"/>
          </p:cNvCxnSpPr>
          <p:nvPr/>
        </p:nvCxnSpPr>
        <p:spPr bwMode="auto">
          <a:xfrm>
            <a:off x="3225730" y="1219200"/>
            <a:ext cx="1396930" cy="1259823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2927848" y="1323201"/>
            <a:ext cx="95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SRLG 25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886200" y="1600200"/>
            <a:ext cx="1094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SRLG 25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39" name="Straight Connector 138"/>
          <p:cNvCxnSpPr/>
          <p:nvPr/>
        </p:nvCxnSpPr>
        <p:spPr bwMode="auto">
          <a:xfrm flipV="1">
            <a:off x="5035203" y="4766680"/>
            <a:ext cx="908397" cy="64352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98678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133" grpId="0" animBg="1"/>
      <p:bldP spid="135" grpId="0" animBg="1"/>
      <p:bldP spid="137" grpId="0"/>
      <p:bldP spid="1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Optical network </a:t>
            </a:r>
            <a:r>
              <a:rPr lang="en-US" dirty="0"/>
              <a:t>configurations </a:t>
            </a:r>
            <a:r>
              <a:rPr lang="en-US" dirty="0" smtClean="0"/>
              <a:t>often necessitate specification </a:t>
            </a:r>
            <a:r>
              <a:rPr lang="en-US" dirty="0"/>
              <a:t>of connectivity constraints in the TE advertisements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constraints </a:t>
            </a:r>
            <a:r>
              <a:rPr lang="en-US" dirty="0"/>
              <a:t>associated with the binding between </a:t>
            </a:r>
            <a:r>
              <a:rPr lang="en-US" dirty="0" smtClean="0"/>
              <a:t>a TE </a:t>
            </a:r>
            <a:r>
              <a:rPr lang="en-US" dirty="0"/>
              <a:t>link served by the server domain and its associated access TE link </a:t>
            </a:r>
            <a:r>
              <a:rPr lang="en-US" dirty="0" smtClean="0"/>
              <a:t>are not advertised</a:t>
            </a:r>
            <a:r>
              <a:rPr lang="en-US" dirty="0"/>
              <a:t>, there is a risk of an invalid path being </a:t>
            </a:r>
            <a:r>
              <a:rPr lang="en-US" dirty="0" smtClean="0"/>
              <a:t>picked. </a:t>
            </a:r>
          </a:p>
          <a:p>
            <a:r>
              <a:rPr lang="en-US" dirty="0"/>
              <a:t>E</a:t>
            </a:r>
            <a:r>
              <a:rPr lang="en-US" dirty="0" smtClean="0"/>
              <a:t>xtensions </a:t>
            </a:r>
            <a:r>
              <a:rPr lang="en-US" dirty="0"/>
              <a:t>specified in </a:t>
            </a:r>
            <a:r>
              <a:rPr lang="en-US" dirty="0" smtClean="0"/>
              <a:t>[draft-ietf-ccamp-general-constraint-encode] address this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85351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Constraints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124200"/>
            <a:ext cx="2430571" cy="1295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23646" y="4571762"/>
            <a:ext cx="2696354" cy="19052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75724" y="3124200"/>
            <a:ext cx="2696354" cy="1295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50006" y="4598618"/>
            <a:ext cx="2613670" cy="18783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Line 49"/>
          <p:cNvSpPr>
            <a:spLocks noChangeShapeType="1"/>
          </p:cNvSpPr>
          <p:nvPr/>
        </p:nvSpPr>
        <p:spPr bwMode="auto">
          <a:xfrm>
            <a:off x="1243693" y="2590800"/>
            <a:ext cx="68945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 dirty="0" smtClean="0">
              <a:latin typeface="verdana" pitchFamily="34" charset="0"/>
            </a:endParaRPr>
          </a:p>
        </p:txBody>
      </p:sp>
      <p:sp>
        <p:nvSpPr>
          <p:cNvPr id="9" name="Line 49"/>
          <p:cNvSpPr>
            <a:spLocks noChangeShapeType="1"/>
          </p:cNvSpPr>
          <p:nvPr/>
        </p:nvSpPr>
        <p:spPr bwMode="auto">
          <a:xfrm>
            <a:off x="1091293" y="2302828"/>
            <a:ext cx="68945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 dirty="0" smtClean="0">
              <a:latin typeface="verdana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55" y="2087561"/>
            <a:ext cx="673100" cy="63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2099174"/>
            <a:ext cx="669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66817" y="1676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89341" y="4724162"/>
            <a:ext cx="267406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Switching 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onstraints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B1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 B3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B2  B4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C1  C3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C2 C4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5078" y="3200400"/>
            <a:ext cx="29865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Valid Paths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[A1-B1][B3-C1][C3-D1]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[A2-B2][B4-C2][C4-D2]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8278" y="4697849"/>
            <a:ext cx="298652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Invalid Paths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[A1-B1][B4-C2][…]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[A2-B2][B3-C1][…]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[A1-B1][B3-C1][C4-D2]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[A2][B4-C2][C3-D1]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917407" y="2186218"/>
            <a:ext cx="663993" cy="529601"/>
            <a:chOff x="5105400" y="4723398"/>
            <a:chExt cx="457200" cy="468313"/>
          </a:xfrm>
        </p:grpSpPr>
        <p:sp>
          <p:nvSpPr>
            <p:cNvPr id="17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250253" y="2156623"/>
            <a:ext cx="663993" cy="529601"/>
            <a:chOff x="5105400" y="4723398"/>
            <a:chExt cx="457200" cy="468313"/>
          </a:xfrm>
        </p:grpSpPr>
        <p:sp>
          <p:nvSpPr>
            <p:cNvPr id="27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422453" y="1676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069194" y="1676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115963" y="16764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19200" y="1992868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A1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19200" y="2587823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A2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23646" y="1992868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620000" y="2587823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D2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63676" y="2587823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581400" y="1992868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590800" y="2587823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73076" y="1992868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908383" y="2587823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C4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925132" y="1992868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923646" y="2587823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620000" y="1992868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D1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09600" y="3200400"/>
            <a:ext cx="22781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TE Links served by the server domain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B3-C1</a:t>
            </a:r>
            <a:endParaRPr lang="en-US" sz="1400" b="1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B4-C2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283476" y="3124200"/>
            <a:ext cx="2271295" cy="1295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276600" y="3200400"/>
            <a:ext cx="22781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Access TE Links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A1-B1	C3-D1</a:t>
            </a:r>
          </a:p>
          <a:p>
            <a:pPr algn="l">
              <a:buFont typeface="Webdings" pitchFamily="18" charset="2"/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A2-B2	C4-D2</a:t>
            </a:r>
          </a:p>
        </p:txBody>
      </p:sp>
      <p:sp>
        <p:nvSpPr>
          <p:cNvPr id="5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22711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4"/>
          <p:cNvSpPr>
            <a:spLocks noGrp="1" noChangeArrowheads="1"/>
          </p:cNvSpPr>
          <p:nvPr>
            <p:ph type="ctrTitle"/>
          </p:nvPr>
        </p:nvSpPr>
        <p:spPr>
          <a:ln/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a typeface="Verdana" pitchFamily="34" charset="0"/>
              </a:rPr>
              <a:t>Thank you</a:t>
            </a:r>
            <a:br>
              <a:rPr lang="en-US" dirty="0">
                <a:ea typeface="Verdana" pitchFamily="34" charset="0"/>
              </a:rPr>
            </a:br>
            <a:endParaRPr lang="en-US" dirty="0">
              <a:ea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4771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GMPLS </a:t>
            </a:r>
          </a:p>
          <a:p>
            <a:pPr lvl="1"/>
            <a:r>
              <a:rPr lang="en-US" dirty="0" smtClean="0"/>
              <a:t>Provides tools to create and manage end-to-end services in various transport technologies</a:t>
            </a:r>
          </a:p>
          <a:p>
            <a:r>
              <a:rPr lang="en-US" dirty="0" smtClean="0"/>
              <a:t>GMPLS_UNI</a:t>
            </a:r>
          </a:p>
          <a:p>
            <a:pPr lvl="1"/>
            <a:r>
              <a:rPr lang="en-US" dirty="0" smtClean="0"/>
              <a:t>RFC 4208 discusses how GMPLS can be applied to the overlay model.</a:t>
            </a:r>
          </a:p>
          <a:p>
            <a:r>
              <a:rPr lang="en-US" dirty="0" smtClean="0"/>
              <a:t>[GMPLS_UNI_BCP] </a:t>
            </a:r>
          </a:p>
          <a:p>
            <a:pPr lvl="1"/>
            <a:r>
              <a:rPr lang="en-US" dirty="0" smtClean="0"/>
              <a:t>Attempts to pool together the best current practices that are being used to apply the GMPLS Overlay model at the UNI reference point.</a:t>
            </a:r>
          </a:p>
          <a:p>
            <a:pPr lvl="1"/>
            <a:r>
              <a:rPr lang="en-US" dirty="0" smtClean="0"/>
              <a:t>Based on experiences drawn from interoperating GMPLS-enabled IP routers with Optical Transport elements</a:t>
            </a:r>
          </a:p>
          <a:p>
            <a:pPr lvl="1"/>
            <a:r>
              <a:rPr lang="en-US" dirty="0" smtClean="0"/>
              <a:t>Could be generalized for any client-server layer combinations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10226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 flipV="1">
            <a:off x="4925330" y="3313941"/>
            <a:ext cx="908397" cy="64352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>
            <a:endCxn id="57" idx="0"/>
          </p:cNvCxnSpPr>
          <p:nvPr/>
        </p:nvCxnSpPr>
        <p:spPr bwMode="auto">
          <a:xfrm flipV="1">
            <a:off x="3295634" y="3025665"/>
            <a:ext cx="973031" cy="591936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>
            <a:endCxn id="74" idx="1"/>
          </p:cNvCxnSpPr>
          <p:nvPr/>
        </p:nvCxnSpPr>
        <p:spPr bwMode="auto">
          <a:xfrm flipV="1">
            <a:off x="4815206" y="4719340"/>
            <a:ext cx="1447992" cy="27621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>
            <a:endCxn id="73" idx="1"/>
          </p:cNvCxnSpPr>
          <p:nvPr/>
        </p:nvCxnSpPr>
        <p:spPr bwMode="auto">
          <a:xfrm>
            <a:off x="6373130" y="3458211"/>
            <a:ext cx="637270" cy="1643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>
            <a:stCxn id="11" idx="3"/>
          </p:cNvCxnSpPr>
          <p:nvPr/>
        </p:nvCxnSpPr>
        <p:spPr bwMode="auto">
          <a:xfrm>
            <a:off x="2057400" y="3703243"/>
            <a:ext cx="631407" cy="216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22" idx="1"/>
          </p:cNvCxnSpPr>
          <p:nvPr/>
        </p:nvCxnSpPr>
        <p:spPr bwMode="auto">
          <a:xfrm flipH="1">
            <a:off x="3295634" y="2189142"/>
            <a:ext cx="1320959" cy="499245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Freeform 9"/>
          <p:cNvSpPr>
            <a:spLocks/>
          </p:cNvSpPr>
          <p:nvPr/>
        </p:nvSpPr>
        <p:spPr bwMode="auto">
          <a:xfrm>
            <a:off x="533400" y="1447800"/>
            <a:ext cx="7696200" cy="4150091"/>
          </a:xfrm>
          <a:custGeom>
            <a:avLst/>
            <a:gdLst>
              <a:gd name="T0" fmla="*/ 224 w 611"/>
              <a:gd name="T1" fmla="*/ 72 h 434"/>
              <a:gd name="T2" fmla="*/ 444 w 611"/>
              <a:gd name="T3" fmla="*/ 68 h 434"/>
              <a:gd name="T4" fmla="*/ 550 w 611"/>
              <a:gd name="T5" fmla="*/ 163 h 434"/>
              <a:gd name="T6" fmla="*/ 560 w 611"/>
              <a:gd name="T7" fmla="*/ 254 h 434"/>
              <a:gd name="T8" fmla="*/ 442 w 611"/>
              <a:gd name="T9" fmla="*/ 374 h 434"/>
              <a:gd name="T10" fmla="*/ 204 w 611"/>
              <a:gd name="T11" fmla="*/ 352 h 434"/>
              <a:gd name="T12" fmla="*/ 65 w 611"/>
              <a:gd name="T13" fmla="*/ 285 h 434"/>
              <a:gd name="T14" fmla="*/ 83 w 611"/>
              <a:gd name="T15" fmla="*/ 160 h 434"/>
              <a:gd name="T16" fmla="*/ 212 w 611"/>
              <a:gd name="T17" fmla="*/ 67 h 434"/>
              <a:gd name="T18" fmla="*/ 224 w 611"/>
              <a:gd name="T19" fmla="*/ 72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1" h="434">
                <a:moveTo>
                  <a:pt x="224" y="72"/>
                </a:moveTo>
                <a:cubicBezTo>
                  <a:pt x="241" y="30"/>
                  <a:pt x="386" y="0"/>
                  <a:pt x="444" y="68"/>
                </a:cubicBezTo>
                <a:cubicBezTo>
                  <a:pt x="473" y="48"/>
                  <a:pt x="577" y="67"/>
                  <a:pt x="550" y="163"/>
                </a:cubicBezTo>
                <a:cubicBezTo>
                  <a:pt x="578" y="172"/>
                  <a:pt x="611" y="219"/>
                  <a:pt x="560" y="254"/>
                </a:cubicBezTo>
                <a:cubicBezTo>
                  <a:pt x="564" y="281"/>
                  <a:pt x="573" y="393"/>
                  <a:pt x="442" y="374"/>
                </a:cubicBezTo>
                <a:cubicBezTo>
                  <a:pt x="416" y="408"/>
                  <a:pt x="253" y="434"/>
                  <a:pt x="204" y="352"/>
                </a:cubicBezTo>
                <a:cubicBezTo>
                  <a:pt x="176" y="379"/>
                  <a:pt x="65" y="373"/>
                  <a:pt x="65" y="285"/>
                </a:cubicBezTo>
                <a:cubicBezTo>
                  <a:pt x="28" y="276"/>
                  <a:pt x="0" y="178"/>
                  <a:pt x="83" y="160"/>
                </a:cubicBezTo>
                <a:cubicBezTo>
                  <a:pt x="73" y="113"/>
                  <a:pt x="123" y="36"/>
                  <a:pt x="212" y="67"/>
                </a:cubicBezTo>
                <a:lnTo>
                  <a:pt x="224" y="72"/>
                </a:lnTo>
                <a:close/>
              </a:path>
            </a:pathLst>
          </a:custGeom>
          <a:noFill/>
          <a:ln w="4" cap="flat">
            <a:solidFill>
              <a:srgbClr val="0B277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444086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2743200" y="2417737"/>
            <a:ext cx="663993" cy="529601"/>
            <a:chOff x="5105400" y="4723398"/>
            <a:chExt cx="457200" cy="468313"/>
          </a:xfrm>
        </p:grpSpPr>
        <p:sp>
          <p:nvSpPr>
            <p:cNvPr id="13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593" y="1929985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2688807" y="3429000"/>
            <a:ext cx="663993" cy="529601"/>
            <a:chOff x="5105400" y="4723398"/>
            <a:chExt cx="457200" cy="468313"/>
          </a:xfrm>
        </p:grpSpPr>
        <p:sp>
          <p:nvSpPr>
            <p:cNvPr id="24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267200" y="4651999"/>
            <a:ext cx="663993" cy="529601"/>
            <a:chOff x="5105400" y="4723398"/>
            <a:chExt cx="457200" cy="468313"/>
          </a:xfrm>
        </p:grpSpPr>
        <p:sp>
          <p:nvSpPr>
            <p:cNvPr id="34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267200" y="3657600"/>
            <a:ext cx="663993" cy="529601"/>
            <a:chOff x="5105400" y="4723398"/>
            <a:chExt cx="457200" cy="468313"/>
          </a:xfrm>
        </p:grpSpPr>
        <p:sp>
          <p:nvSpPr>
            <p:cNvPr id="44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267200" y="2590800"/>
            <a:ext cx="663993" cy="529601"/>
            <a:chOff x="5105400" y="4723398"/>
            <a:chExt cx="457200" cy="468313"/>
          </a:xfrm>
        </p:grpSpPr>
        <p:sp>
          <p:nvSpPr>
            <p:cNvPr id="54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715000" y="3048000"/>
            <a:ext cx="663993" cy="529601"/>
            <a:chOff x="5105400" y="4723398"/>
            <a:chExt cx="457200" cy="468313"/>
          </a:xfrm>
        </p:grpSpPr>
        <p:sp>
          <p:nvSpPr>
            <p:cNvPr id="64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73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215486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198" y="4460183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5" name="Straight Connector 74"/>
          <p:cNvCxnSpPr/>
          <p:nvPr/>
        </p:nvCxnSpPr>
        <p:spPr bwMode="auto">
          <a:xfrm>
            <a:off x="3375183" y="2818747"/>
            <a:ext cx="924264" cy="11305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>
            <a:off x="4876800" y="2904931"/>
            <a:ext cx="870447" cy="41670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>
            <a:stCxn id="54" idx="2"/>
            <a:endCxn id="48" idx="0"/>
          </p:cNvCxnSpPr>
          <p:nvPr/>
        </p:nvCxnSpPr>
        <p:spPr bwMode="auto">
          <a:xfrm flipH="1">
            <a:off x="4596998" y="3120401"/>
            <a:ext cx="2199" cy="54176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>
            <a:stCxn id="44" idx="2"/>
            <a:endCxn id="34" idx="0"/>
          </p:cNvCxnSpPr>
          <p:nvPr/>
        </p:nvCxnSpPr>
        <p:spPr bwMode="auto">
          <a:xfrm>
            <a:off x="4599197" y="4187201"/>
            <a:ext cx="0" cy="4647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3332377" y="3830901"/>
            <a:ext cx="934823" cy="126559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>
            <a:endCxn id="67" idx="0"/>
          </p:cNvCxnSpPr>
          <p:nvPr/>
        </p:nvCxnSpPr>
        <p:spPr bwMode="auto">
          <a:xfrm flipV="1">
            <a:off x="4915388" y="3482865"/>
            <a:ext cx="801077" cy="137914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1402164" y="3875594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240964" y="1926380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821446" y="4275517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874027" y="2492687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836607" y="3516886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H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761351" y="4381491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226658" y="2819855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J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639833" y="3163279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639833" y="2189142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289805" y="2971800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Hierarchical Network</a:t>
            </a:r>
          </a:p>
        </p:txBody>
      </p:sp>
      <p:sp>
        <p:nvSpPr>
          <p:cNvPr id="9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92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Path computation and qualification operations occur within a given layer</a:t>
            </a:r>
          </a:p>
          <a:p>
            <a:pPr lvl="1"/>
            <a:r>
              <a:rPr lang="en-US" dirty="0" smtClean="0"/>
              <a:t>Topology and resource availability information required by elements of the client-layer network is distinct from that required by elements of the server-layer network</a:t>
            </a:r>
          </a:p>
          <a:p>
            <a:r>
              <a:rPr lang="en-US" dirty="0" smtClean="0"/>
              <a:t>One way </a:t>
            </a:r>
            <a:r>
              <a:rPr lang="en-US" dirty="0"/>
              <a:t>to setup an end-to-end </a:t>
            </a:r>
            <a:r>
              <a:rPr lang="en-US" dirty="0" smtClean="0"/>
              <a:t>client-layer path in a hybrid network is </a:t>
            </a:r>
            <a:r>
              <a:rPr lang="en-US" dirty="0"/>
              <a:t>to </a:t>
            </a:r>
            <a:r>
              <a:rPr lang="en-US" dirty="0" smtClean="0"/>
              <a:t>use </a:t>
            </a:r>
            <a:r>
              <a:rPr lang="en-US" dirty="0"/>
              <a:t>an ERO with a “loose hop” across the server-layer </a:t>
            </a:r>
            <a:r>
              <a:rPr lang="en-US" dirty="0" smtClean="0"/>
              <a:t>domain.</a:t>
            </a:r>
          </a:p>
          <a:p>
            <a:r>
              <a:rPr lang="en-US" dirty="0" smtClean="0"/>
              <a:t>This </a:t>
            </a:r>
            <a:r>
              <a:rPr lang="en-US" dirty="0"/>
              <a:t>would cause the server-layer to create the necessary segment of the client-layer topology on the fly. </a:t>
            </a:r>
            <a:r>
              <a:rPr lang="en-US" dirty="0" smtClean="0"/>
              <a:t> </a:t>
            </a:r>
          </a:p>
          <a:p>
            <a:r>
              <a:rPr lang="en-US" dirty="0" smtClean="0"/>
              <a:t>Drawbacks: </a:t>
            </a:r>
          </a:p>
          <a:p>
            <a:pPr lvl="1"/>
            <a:r>
              <a:rPr lang="en-US" dirty="0" smtClean="0"/>
              <a:t>necessity </a:t>
            </a:r>
            <a:r>
              <a:rPr lang="en-US" dirty="0"/>
              <a:t>for </a:t>
            </a:r>
            <a:r>
              <a:rPr lang="en-US" dirty="0" smtClean="0"/>
              <a:t>operator </a:t>
            </a:r>
            <a:r>
              <a:rPr lang="en-US" dirty="0"/>
              <a:t>to specify </a:t>
            </a:r>
            <a:r>
              <a:rPr lang="en-US" dirty="0" smtClean="0"/>
              <a:t>ERO </a:t>
            </a:r>
            <a:r>
              <a:rPr lang="en-US" dirty="0"/>
              <a:t>with </a:t>
            </a:r>
            <a:r>
              <a:rPr lang="en-US" dirty="0" smtClean="0"/>
              <a:t>“</a:t>
            </a:r>
            <a:r>
              <a:rPr lang="en-US" dirty="0"/>
              <a:t>loose” </a:t>
            </a:r>
            <a:r>
              <a:rPr lang="en-US" dirty="0" smtClean="0"/>
              <a:t>hop </a:t>
            </a:r>
          </a:p>
          <a:p>
            <a:pPr lvl="1"/>
            <a:r>
              <a:rPr lang="en-US" dirty="0" smtClean="0"/>
              <a:t>potential </a:t>
            </a:r>
            <a:r>
              <a:rPr lang="en-US" dirty="0"/>
              <a:t>sub-optimal usage of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unpredictability WRT </a:t>
            </a:r>
            <a:r>
              <a:rPr lang="en-US" dirty="0"/>
              <a:t>fate-sharing of the new segment </a:t>
            </a:r>
            <a:r>
              <a:rPr lang="en-US" dirty="0" smtClean="0"/>
              <a:t> </a:t>
            </a:r>
            <a:r>
              <a:rPr lang="en-US" dirty="0"/>
              <a:t>created on the </a:t>
            </a:r>
            <a:r>
              <a:rPr lang="en-US" dirty="0" smtClean="0"/>
              <a:t>fly  </a:t>
            </a:r>
            <a:r>
              <a:rPr lang="en-US" dirty="0"/>
              <a:t>with other links of the client-layer topology. </a:t>
            </a:r>
          </a:p>
          <a:p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05596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Augmenting client-layer topology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To enable computing paths </a:t>
            </a:r>
            <a:r>
              <a:rPr lang="en-US" sz="2700" dirty="0"/>
              <a:t>between </a:t>
            </a:r>
            <a:r>
              <a:rPr lang="en-US" sz="2700" dirty="0" smtClean="0"/>
              <a:t>pairs of client-layer endpoints </a:t>
            </a:r>
            <a:r>
              <a:rPr lang="en-US" sz="2700" dirty="0"/>
              <a:t>the </a:t>
            </a:r>
            <a:r>
              <a:rPr lang="en-US" sz="2700" dirty="0" smtClean="0"/>
              <a:t>client-layer topology </a:t>
            </a:r>
            <a:r>
              <a:rPr lang="en-US" sz="2700" dirty="0"/>
              <a:t>must be </a:t>
            </a:r>
            <a:r>
              <a:rPr lang="en-US" sz="2700" dirty="0" smtClean="0"/>
              <a:t>augmented </a:t>
            </a:r>
            <a:r>
              <a:rPr lang="en-US" sz="2700" dirty="0"/>
              <a:t>to indicate </a:t>
            </a:r>
            <a:r>
              <a:rPr lang="en-US" sz="2700" dirty="0" smtClean="0"/>
              <a:t>possible paths across the network domain which </a:t>
            </a:r>
            <a:r>
              <a:rPr lang="en-US" sz="2700" dirty="0"/>
              <a:t>can provide transport </a:t>
            </a:r>
            <a:r>
              <a:rPr lang="en-US" sz="2700" dirty="0" smtClean="0"/>
              <a:t> for the client-layer connections.</a:t>
            </a:r>
          </a:p>
          <a:p>
            <a:r>
              <a:rPr lang="en-US" sz="2700" dirty="0" smtClean="0"/>
              <a:t>Segments </a:t>
            </a:r>
            <a:r>
              <a:rPr lang="en-US" sz="2700" dirty="0"/>
              <a:t>of the client-layer topology over the </a:t>
            </a:r>
            <a:r>
              <a:rPr lang="en-US" sz="2700" dirty="0" smtClean="0"/>
              <a:t>network </a:t>
            </a:r>
            <a:r>
              <a:rPr lang="en-US" sz="2700" dirty="0"/>
              <a:t>domain </a:t>
            </a:r>
            <a:r>
              <a:rPr lang="en-US" sz="2700" dirty="0" smtClean="0"/>
              <a:t>should be </a:t>
            </a:r>
            <a:r>
              <a:rPr lang="en-US" sz="2700" dirty="0"/>
              <a:t>pre-planned and made available (in terms of TE links and nodes that exist in the client-layer) to all the clients. </a:t>
            </a:r>
          </a:p>
          <a:p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01852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 flipV="1">
            <a:off x="4959003" y="4842880"/>
            <a:ext cx="908397" cy="64352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itle 1"/>
          <p:cNvSpPr txBox="1">
            <a:spLocks/>
          </p:cNvSpPr>
          <p:nvPr/>
        </p:nvSpPr>
        <p:spPr>
          <a:xfrm>
            <a:off x="554400" y="107983"/>
            <a:ext cx="8472186" cy="958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Augmenting client-layer topology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652127" y="23683"/>
            <a:ext cx="7772400" cy="4014917"/>
          </a:xfrm>
          <a:prstGeom prst="roundRect">
            <a:avLst>
              <a:gd name="adj" fmla="val 5672"/>
            </a:avLst>
          </a:prstGeom>
          <a:solidFill>
            <a:srgbClr val="D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Top">
              <a:rot lat="18502887" lon="19135002" rev="12864000"/>
            </a:camera>
            <a:lightRig rig="threePt" dir="t"/>
          </a:scene3d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  <a:defRPr/>
            </a:pPr>
            <a:endParaRPr lang="en-US" dirty="0"/>
          </a:p>
        </p:txBody>
      </p:sp>
      <p:sp>
        <p:nvSpPr>
          <p:cNvPr id="7" name="Oval 31"/>
          <p:cNvSpPr>
            <a:spLocks noChangeArrowheads="1"/>
          </p:cNvSpPr>
          <p:nvPr/>
        </p:nvSpPr>
        <p:spPr bwMode="auto">
          <a:xfrm>
            <a:off x="4517533" y="2654808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8" name="Oval 31"/>
          <p:cNvSpPr>
            <a:spLocks noChangeArrowheads="1"/>
          </p:cNvSpPr>
          <p:nvPr/>
        </p:nvSpPr>
        <p:spPr bwMode="auto">
          <a:xfrm>
            <a:off x="2917985" y="1972280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9" name="Oval 31"/>
          <p:cNvSpPr>
            <a:spLocks noChangeArrowheads="1"/>
          </p:cNvSpPr>
          <p:nvPr/>
        </p:nvSpPr>
        <p:spPr bwMode="auto">
          <a:xfrm>
            <a:off x="5940578" y="1676664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" name="Oval 31"/>
          <p:cNvSpPr>
            <a:spLocks noChangeArrowheads="1"/>
          </p:cNvSpPr>
          <p:nvPr/>
        </p:nvSpPr>
        <p:spPr bwMode="auto">
          <a:xfrm>
            <a:off x="2921743" y="1133983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cxnSp>
        <p:nvCxnSpPr>
          <p:cNvPr id="11" name="Straight Connector 45"/>
          <p:cNvCxnSpPr>
            <a:cxnSpLocks noChangeShapeType="1"/>
          </p:cNvCxnSpPr>
          <p:nvPr/>
        </p:nvCxnSpPr>
        <p:spPr bwMode="auto">
          <a:xfrm>
            <a:off x="4800600" y="2395641"/>
            <a:ext cx="0" cy="345423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11"/>
          <p:cNvCxnSpPr>
            <a:endCxn id="64" idx="0"/>
          </p:cNvCxnSpPr>
          <p:nvPr/>
        </p:nvCxnSpPr>
        <p:spPr bwMode="auto">
          <a:xfrm flipV="1">
            <a:off x="3448034" y="4438174"/>
            <a:ext cx="973031" cy="591936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>
            <a:endCxn id="81" idx="1"/>
          </p:cNvCxnSpPr>
          <p:nvPr/>
        </p:nvCxnSpPr>
        <p:spPr bwMode="auto">
          <a:xfrm flipV="1">
            <a:off x="4967606" y="6131849"/>
            <a:ext cx="1447992" cy="27621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>
            <a:endCxn id="80" idx="1"/>
          </p:cNvCxnSpPr>
          <p:nvPr/>
        </p:nvCxnSpPr>
        <p:spPr bwMode="auto">
          <a:xfrm>
            <a:off x="6525530" y="4870720"/>
            <a:ext cx="637270" cy="1643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>
            <a:stCxn id="18" idx="3"/>
          </p:cNvCxnSpPr>
          <p:nvPr/>
        </p:nvCxnSpPr>
        <p:spPr bwMode="auto">
          <a:xfrm>
            <a:off x="2209800" y="5115752"/>
            <a:ext cx="631407" cy="216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>
            <a:stCxn id="29" idx="1"/>
          </p:cNvCxnSpPr>
          <p:nvPr/>
        </p:nvCxnSpPr>
        <p:spPr bwMode="auto">
          <a:xfrm flipH="1">
            <a:off x="3448034" y="3601651"/>
            <a:ext cx="1320959" cy="499245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Freeform 16"/>
          <p:cNvSpPr>
            <a:spLocks/>
          </p:cNvSpPr>
          <p:nvPr/>
        </p:nvSpPr>
        <p:spPr bwMode="auto">
          <a:xfrm>
            <a:off x="685800" y="2860309"/>
            <a:ext cx="7696200" cy="4150091"/>
          </a:xfrm>
          <a:custGeom>
            <a:avLst/>
            <a:gdLst>
              <a:gd name="T0" fmla="*/ 224 w 611"/>
              <a:gd name="T1" fmla="*/ 72 h 434"/>
              <a:gd name="T2" fmla="*/ 444 w 611"/>
              <a:gd name="T3" fmla="*/ 68 h 434"/>
              <a:gd name="T4" fmla="*/ 550 w 611"/>
              <a:gd name="T5" fmla="*/ 163 h 434"/>
              <a:gd name="T6" fmla="*/ 560 w 611"/>
              <a:gd name="T7" fmla="*/ 254 h 434"/>
              <a:gd name="T8" fmla="*/ 442 w 611"/>
              <a:gd name="T9" fmla="*/ 374 h 434"/>
              <a:gd name="T10" fmla="*/ 204 w 611"/>
              <a:gd name="T11" fmla="*/ 352 h 434"/>
              <a:gd name="T12" fmla="*/ 65 w 611"/>
              <a:gd name="T13" fmla="*/ 285 h 434"/>
              <a:gd name="T14" fmla="*/ 83 w 611"/>
              <a:gd name="T15" fmla="*/ 160 h 434"/>
              <a:gd name="T16" fmla="*/ 212 w 611"/>
              <a:gd name="T17" fmla="*/ 67 h 434"/>
              <a:gd name="T18" fmla="*/ 224 w 611"/>
              <a:gd name="T19" fmla="*/ 72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1" h="434">
                <a:moveTo>
                  <a:pt x="224" y="72"/>
                </a:moveTo>
                <a:cubicBezTo>
                  <a:pt x="241" y="30"/>
                  <a:pt x="386" y="0"/>
                  <a:pt x="444" y="68"/>
                </a:cubicBezTo>
                <a:cubicBezTo>
                  <a:pt x="473" y="48"/>
                  <a:pt x="577" y="67"/>
                  <a:pt x="550" y="163"/>
                </a:cubicBezTo>
                <a:cubicBezTo>
                  <a:pt x="578" y="172"/>
                  <a:pt x="611" y="219"/>
                  <a:pt x="560" y="254"/>
                </a:cubicBezTo>
                <a:cubicBezTo>
                  <a:pt x="564" y="281"/>
                  <a:pt x="573" y="393"/>
                  <a:pt x="442" y="374"/>
                </a:cubicBezTo>
                <a:cubicBezTo>
                  <a:pt x="416" y="408"/>
                  <a:pt x="253" y="434"/>
                  <a:pt x="204" y="352"/>
                </a:cubicBezTo>
                <a:cubicBezTo>
                  <a:pt x="176" y="379"/>
                  <a:pt x="65" y="373"/>
                  <a:pt x="65" y="285"/>
                </a:cubicBezTo>
                <a:cubicBezTo>
                  <a:pt x="28" y="276"/>
                  <a:pt x="0" y="178"/>
                  <a:pt x="83" y="160"/>
                </a:cubicBezTo>
                <a:cubicBezTo>
                  <a:pt x="73" y="113"/>
                  <a:pt x="123" y="36"/>
                  <a:pt x="212" y="67"/>
                </a:cubicBezTo>
                <a:lnTo>
                  <a:pt x="224" y="72"/>
                </a:lnTo>
                <a:close/>
              </a:path>
            </a:pathLst>
          </a:custGeom>
          <a:noFill/>
          <a:ln w="4" cap="flat">
            <a:solidFill>
              <a:srgbClr val="0B277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856595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2895600" y="3830246"/>
            <a:ext cx="663993" cy="529601"/>
            <a:chOff x="5105400" y="4723398"/>
            <a:chExt cx="457200" cy="468313"/>
          </a:xfrm>
        </p:grpSpPr>
        <p:sp>
          <p:nvSpPr>
            <p:cNvPr id="20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29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993" y="3342494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2841207" y="4841509"/>
            <a:ext cx="663993" cy="529601"/>
            <a:chOff x="5105400" y="4723398"/>
            <a:chExt cx="457200" cy="468313"/>
          </a:xfrm>
        </p:grpSpPr>
        <p:sp>
          <p:nvSpPr>
            <p:cNvPr id="3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419600" y="6064508"/>
            <a:ext cx="663993" cy="529601"/>
            <a:chOff x="5105400" y="4723398"/>
            <a:chExt cx="457200" cy="468313"/>
          </a:xfrm>
        </p:grpSpPr>
        <p:sp>
          <p:nvSpPr>
            <p:cNvPr id="4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419600" y="5070109"/>
            <a:ext cx="663993" cy="529601"/>
            <a:chOff x="5105400" y="4723398"/>
            <a:chExt cx="457200" cy="468313"/>
          </a:xfrm>
        </p:grpSpPr>
        <p:sp>
          <p:nvSpPr>
            <p:cNvPr id="5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419600" y="4003309"/>
            <a:ext cx="663993" cy="529601"/>
            <a:chOff x="5105400" y="4723398"/>
            <a:chExt cx="457200" cy="468313"/>
          </a:xfrm>
        </p:grpSpPr>
        <p:sp>
          <p:nvSpPr>
            <p:cNvPr id="6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867400" y="4460509"/>
            <a:ext cx="663993" cy="529601"/>
            <a:chOff x="5105400" y="4723398"/>
            <a:chExt cx="457200" cy="468313"/>
          </a:xfrm>
        </p:grpSpPr>
        <p:sp>
          <p:nvSpPr>
            <p:cNvPr id="7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8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627995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98" y="5872692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2" name="Straight Connector 81"/>
          <p:cNvCxnSpPr/>
          <p:nvPr/>
        </p:nvCxnSpPr>
        <p:spPr bwMode="auto">
          <a:xfrm>
            <a:off x="3527583" y="4231256"/>
            <a:ext cx="924264" cy="11305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5029200" y="4317440"/>
            <a:ext cx="870447" cy="41670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>
            <a:stCxn id="61" idx="2"/>
            <a:endCxn id="55" idx="0"/>
          </p:cNvCxnSpPr>
          <p:nvPr/>
        </p:nvCxnSpPr>
        <p:spPr bwMode="auto">
          <a:xfrm flipH="1">
            <a:off x="4749398" y="4532910"/>
            <a:ext cx="2199" cy="54176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>
            <a:stCxn id="51" idx="2"/>
            <a:endCxn id="41" idx="0"/>
          </p:cNvCxnSpPr>
          <p:nvPr/>
        </p:nvCxnSpPr>
        <p:spPr bwMode="auto">
          <a:xfrm>
            <a:off x="4751597" y="5599710"/>
            <a:ext cx="0" cy="4647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3484777" y="5243410"/>
            <a:ext cx="934823" cy="126559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>
            <a:endCxn id="74" idx="0"/>
          </p:cNvCxnSpPr>
          <p:nvPr/>
        </p:nvCxnSpPr>
        <p:spPr bwMode="auto">
          <a:xfrm flipV="1">
            <a:off x="5067788" y="4895374"/>
            <a:ext cx="801077" cy="137914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1554564" y="5288103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93364" y="3338889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973846" y="5688026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026427" y="3905196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989007" y="4929395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H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913751" y="5794000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379058" y="4232364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J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792233" y="4575788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792233" y="3601651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442205" y="4384309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8" name="Freeform 97"/>
          <p:cNvSpPr/>
          <p:nvPr/>
        </p:nvSpPr>
        <p:spPr>
          <a:xfrm>
            <a:off x="3225397" y="4337482"/>
            <a:ext cx="2980660" cy="1119575"/>
          </a:xfrm>
          <a:custGeom>
            <a:avLst/>
            <a:gdLst>
              <a:gd name="connsiteX0" fmla="*/ 0 w 2828260"/>
              <a:gd name="connsiteY0" fmla="*/ 94511 h 626563"/>
              <a:gd name="connsiteX1" fmla="*/ 1669311 w 2828260"/>
              <a:gd name="connsiteY1" fmla="*/ 41349 h 626563"/>
              <a:gd name="connsiteX2" fmla="*/ 1084521 w 2828260"/>
              <a:gd name="connsiteY2" fmla="*/ 626139 h 626563"/>
              <a:gd name="connsiteX3" fmla="*/ 2828260 w 2828260"/>
              <a:gd name="connsiteY3" fmla="*/ 115776 h 626563"/>
              <a:gd name="connsiteX0" fmla="*/ 0 w 2828260"/>
              <a:gd name="connsiteY0" fmla="*/ 908253 h 1440305"/>
              <a:gd name="connsiteX1" fmla="*/ 1495140 w 2828260"/>
              <a:gd name="connsiteY1" fmla="*/ 6005 h 1440305"/>
              <a:gd name="connsiteX2" fmla="*/ 1084521 w 2828260"/>
              <a:gd name="connsiteY2" fmla="*/ 1439881 h 1440305"/>
              <a:gd name="connsiteX3" fmla="*/ 2828260 w 2828260"/>
              <a:gd name="connsiteY3" fmla="*/ 929518 h 1440305"/>
              <a:gd name="connsiteX0" fmla="*/ 0 w 2828260"/>
              <a:gd name="connsiteY0" fmla="*/ 903338 h 1132410"/>
              <a:gd name="connsiteX1" fmla="*/ 1495140 w 2828260"/>
              <a:gd name="connsiteY1" fmla="*/ 1090 h 1132410"/>
              <a:gd name="connsiteX2" fmla="*/ 1476407 w 2828260"/>
              <a:gd name="connsiteY2" fmla="*/ 1119280 h 1132410"/>
              <a:gd name="connsiteX3" fmla="*/ 2828260 w 2828260"/>
              <a:gd name="connsiteY3" fmla="*/ 924603 h 1132410"/>
              <a:gd name="connsiteX0" fmla="*/ 0 w 3579374"/>
              <a:gd name="connsiteY0" fmla="*/ 903338 h 1119469"/>
              <a:gd name="connsiteX1" fmla="*/ 1495140 w 3579374"/>
              <a:gd name="connsiteY1" fmla="*/ 1090 h 1119469"/>
              <a:gd name="connsiteX2" fmla="*/ 1476407 w 3579374"/>
              <a:gd name="connsiteY2" fmla="*/ 1119280 h 1119469"/>
              <a:gd name="connsiteX3" fmla="*/ 3579374 w 3579374"/>
              <a:gd name="connsiteY3" fmla="*/ 271460 h 1119469"/>
              <a:gd name="connsiteX0" fmla="*/ 0 w 2980660"/>
              <a:gd name="connsiteY0" fmla="*/ 903338 h 1119575"/>
              <a:gd name="connsiteX1" fmla="*/ 1495140 w 2980660"/>
              <a:gd name="connsiteY1" fmla="*/ 1090 h 1119575"/>
              <a:gd name="connsiteX2" fmla="*/ 1476407 w 2980660"/>
              <a:gd name="connsiteY2" fmla="*/ 1119280 h 1119575"/>
              <a:gd name="connsiteX3" fmla="*/ 2980660 w 2980660"/>
              <a:gd name="connsiteY3" fmla="*/ 489174 h 11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0660" h="1119575">
                <a:moveTo>
                  <a:pt x="0" y="903338"/>
                </a:moveTo>
                <a:cubicBezTo>
                  <a:pt x="744279" y="832454"/>
                  <a:pt x="1249072" y="-34900"/>
                  <a:pt x="1495140" y="1090"/>
                </a:cubicBezTo>
                <a:cubicBezTo>
                  <a:pt x="1741208" y="37080"/>
                  <a:pt x="1283249" y="1106876"/>
                  <a:pt x="1476407" y="1119280"/>
                </a:cubicBezTo>
                <a:cubicBezTo>
                  <a:pt x="1669565" y="1131685"/>
                  <a:pt x="2205369" y="750558"/>
                  <a:pt x="2980660" y="489174"/>
                </a:cubicBezTo>
              </a:path>
            </a:pathLst>
          </a:custGeom>
          <a:ln w="76200">
            <a:solidFill>
              <a:srgbClr val="00B050"/>
            </a:solidFill>
            <a:headEnd type="oval"/>
            <a:tailEnd type="oval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99" name="Oval 31"/>
          <p:cNvSpPr>
            <a:spLocks noChangeArrowheads="1"/>
          </p:cNvSpPr>
          <p:nvPr/>
        </p:nvSpPr>
        <p:spPr bwMode="auto">
          <a:xfrm>
            <a:off x="1727060" y="1964279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cxnSp>
        <p:nvCxnSpPr>
          <p:cNvPr id="100" name="Straight Connector 45"/>
          <p:cNvCxnSpPr>
            <a:cxnSpLocks noChangeShapeType="1"/>
            <a:stCxn id="99" idx="6"/>
            <a:endCxn id="8" idx="2"/>
          </p:cNvCxnSpPr>
          <p:nvPr/>
        </p:nvCxnSpPr>
        <p:spPr bwMode="auto">
          <a:xfrm>
            <a:off x="2133600" y="2115242"/>
            <a:ext cx="784385" cy="53634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1" name="TextBox 100"/>
          <p:cNvSpPr txBox="1"/>
          <p:nvPr/>
        </p:nvSpPr>
        <p:spPr>
          <a:xfrm>
            <a:off x="6019800" y="1036022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 server-layer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019800" y="1323201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 client-layer</a:t>
            </a:r>
          </a:p>
        </p:txBody>
      </p:sp>
      <p:sp>
        <p:nvSpPr>
          <p:cNvPr id="103" name="Rectangle 102"/>
          <p:cNvSpPr/>
          <p:nvPr/>
        </p:nvSpPr>
        <p:spPr bwMode="auto">
          <a:xfrm flipH="1" flipV="1">
            <a:off x="5867400" y="1080434"/>
            <a:ext cx="219332" cy="15066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104" name="TextBox 103"/>
          <p:cNvSpPr txBox="1"/>
          <p:nvPr/>
        </p:nvSpPr>
        <p:spPr>
          <a:xfrm>
            <a:off x="1803260" y="1931693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33400" y="1035709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Client TEDB</a:t>
            </a:r>
          </a:p>
        </p:txBody>
      </p:sp>
      <p:sp>
        <p:nvSpPr>
          <p:cNvPr id="106" name="Oval 31"/>
          <p:cNvSpPr>
            <a:spLocks noChangeArrowheads="1"/>
          </p:cNvSpPr>
          <p:nvPr/>
        </p:nvSpPr>
        <p:spPr bwMode="auto">
          <a:xfrm>
            <a:off x="6567306" y="2649277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7" name="Oval 31"/>
          <p:cNvSpPr>
            <a:spLocks noChangeArrowheads="1"/>
          </p:cNvSpPr>
          <p:nvPr/>
        </p:nvSpPr>
        <p:spPr bwMode="auto">
          <a:xfrm>
            <a:off x="7297846" y="189875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8" name="Oval 31"/>
          <p:cNvSpPr>
            <a:spLocks noChangeArrowheads="1"/>
          </p:cNvSpPr>
          <p:nvPr/>
        </p:nvSpPr>
        <p:spPr bwMode="auto">
          <a:xfrm>
            <a:off x="4847811" y="1103115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9" name="Oval 31"/>
          <p:cNvSpPr>
            <a:spLocks noChangeArrowheads="1"/>
          </p:cNvSpPr>
          <p:nvPr/>
        </p:nvSpPr>
        <p:spPr bwMode="auto">
          <a:xfrm>
            <a:off x="5996126" y="17098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0" name="Oval 31"/>
          <p:cNvSpPr>
            <a:spLocks noChangeArrowheads="1"/>
          </p:cNvSpPr>
          <p:nvPr/>
        </p:nvSpPr>
        <p:spPr bwMode="auto">
          <a:xfrm>
            <a:off x="4572000" y="27004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1" name="Oval 31"/>
          <p:cNvSpPr>
            <a:spLocks noChangeArrowheads="1"/>
          </p:cNvSpPr>
          <p:nvPr/>
        </p:nvSpPr>
        <p:spPr bwMode="auto">
          <a:xfrm>
            <a:off x="4572000" y="20908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2" name="Oval 31"/>
          <p:cNvSpPr>
            <a:spLocks noChangeArrowheads="1"/>
          </p:cNvSpPr>
          <p:nvPr/>
        </p:nvSpPr>
        <p:spPr bwMode="auto">
          <a:xfrm>
            <a:off x="4572000" y="14812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3" name="Oval 31"/>
          <p:cNvSpPr>
            <a:spLocks noChangeArrowheads="1"/>
          </p:cNvSpPr>
          <p:nvPr/>
        </p:nvSpPr>
        <p:spPr bwMode="auto">
          <a:xfrm>
            <a:off x="2967734" y="20146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4" name="Oval 31"/>
          <p:cNvSpPr>
            <a:spLocks noChangeArrowheads="1"/>
          </p:cNvSpPr>
          <p:nvPr/>
        </p:nvSpPr>
        <p:spPr bwMode="auto">
          <a:xfrm>
            <a:off x="2969933" y="11764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6603860" y="2633035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Courier New" pitchFamily="49" charset="0"/>
                <a:cs typeface="Courier New" pitchFamily="49" charset="0"/>
              </a:rPr>
              <a:t>D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7365860" y="1872472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070460" y="1676138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J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622660" y="2661990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22660" y="2090841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H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622660" y="1436916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927460" y="1067584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022460" y="2014641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022461" y="1175572"/>
            <a:ext cx="351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</a:t>
            </a:r>
          </a:p>
        </p:txBody>
      </p:sp>
      <p:cxnSp>
        <p:nvCxnSpPr>
          <p:cNvPr id="124" name="Straight Connector 45"/>
          <p:cNvCxnSpPr>
            <a:cxnSpLocks noChangeShapeType="1"/>
            <a:endCxn id="112" idx="2"/>
          </p:cNvCxnSpPr>
          <p:nvPr/>
        </p:nvCxnSpPr>
        <p:spPr bwMode="auto">
          <a:xfrm>
            <a:off x="3340059" y="1411735"/>
            <a:ext cx="1231941" cy="220469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5" name="Straight Connector 45"/>
          <p:cNvCxnSpPr>
            <a:cxnSpLocks noChangeShapeType="1"/>
            <a:stCxn id="118" idx="3"/>
            <a:endCxn id="106" idx="2"/>
          </p:cNvCxnSpPr>
          <p:nvPr/>
        </p:nvCxnSpPr>
        <p:spPr bwMode="auto">
          <a:xfrm flipV="1">
            <a:off x="5029200" y="2800240"/>
            <a:ext cx="1538106" cy="46416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6" name="Straight Connector 45"/>
          <p:cNvCxnSpPr>
            <a:cxnSpLocks noChangeShapeType="1"/>
            <a:stCxn id="117" idx="3"/>
            <a:endCxn id="107" idx="2"/>
          </p:cNvCxnSpPr>
          <p:nvPr/>
        </p:nvCxnSpPr>
        <p:spPr bwMode="auto">
          <a:xfrm>
            <a:off x="6477000" y="1860804"/>
            <a:ext cx="820846" cy="188910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7" name="Straight Connector 45"/>
          <p:cNvCxnSpPr>
            <a:cxnSpLocks noChangeShapeType="1"/>
            <a:endCxn id="108" idx="2"/>
          </p:cNvCxnSpPr>
          <p:nvPr/>
        </p:nvCxnSpPr>
        <p:spPr bwMode="auto">
          <a:xfrm flipV="1">
            <a:off x="3374274" y="1254078"/>
            <a:ext cx="1473537" cy="22964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8" name="Straight Connector 45"/>
          <p:cNvCxnSpPr>
            <a:cxnSpLocks noChangeShapeType="1"/>
          </p:cNvCxnSpPr>
          <p:nvPr/>
        </p:nvCxnSpPr>
        <p:spPr bwMode="auto">
          <a:xfrm flipV="1">
            <a:off x="3306386" y="1754057"/>
            <a:ext cx="1316274" cy="289049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9" name="Straight Connector 45"/>
          <p:cNvCxnSpPr>
            <a:cxnSpLocks noChangeShapeType="1"/>
            <a:endCxn id="109" idx="3"/>
          </p:cNvCxnSpPr>
          <p:nvPr/>
        </p:nvCxnSpPr>
        <p:spPr bwMode="auto">
          <a:xfrm flipV="1">
            <a:off x="4949889" y="1967551"/>
            <a:ext cx="1105773" cy="814348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0" name="Straight Connector 45"/>
          <p:cNvCxnSpPr>
            <a:cxnSpLocks noChangeShapeType="1"/>
            <a:endCxn id="109" idx="2"/>
          </p:cNvCxnSpPr>
          <p:nvPr/>
        </p:nvCxnSpPr>
        <p:spPr bwMode="auto">
          <a:xfrm flipV="1">
            <a:off x="4992974" y="1860804"/>
            <a:ext cx="1003152" cy="378509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1" name="Straight Connector 45"/>
          <p:cNvCxnSpPr>
            <a:cxnSpLocks noChangeShapeType="1"/>
            <a:endCxn id="111" idx="2"/>
          </p:cNvCxnSpPr>
          <p:nvPr/>
        </p:nvCxnSpPr>
        <p:spPr bwMode="auto">
          <a:xfrm>
            <a:off x="3340059" y="2113414"/>
            <a:ext cx="1231941" cy="128390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2" name="Straight Connector 45"/>
          <p:cNvCxnSpPr>
            <a:cxnSpLocks noChangeShapeType="1"/>
          </p:cNvCxnSpPr>
          <p:nvPr/>
        </p:nvCxnSpPr>
        <p:spPr bwMode="auto">
          <a:xfrm>
            <a:off x="4775270" y="1806248"/>
            <a:ext cx="0" cy="250890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" name="Rectangle 132"/>
          <p:cNvSpPr/>
          <p:nvPr/>
        </p:nvSpPr>
        <p:spPr bwMode="auto">
          <a:xfrm flipH="1" flipV="1">
            <a:off x="5867400" y="1418760"/>
            <a:ext cx="219332" cy="150662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cxnSp>
        <p:nvCxnSpPr>
          <p:cNvPr id="134" name="Straight Connector 45"/>
          <p:cNvCxnSpPr>
            <a:cxnSpLocks noChangeShapeType="1"/>
            <a:endCxn id="109" idx="1"/>
          </p:cNvCxnSpPr>
          <p:nvPr/>
        </p:nvCxnSpPr>
        <p:spPr bwMode="auto">
          <a:xfrm>
            <a:off x="4999219" y="1632204"/>
            <a:ext cx="1056443" cy="121853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5" name="TextBox 134"/>
          <p:cNvSpPr txBox="1"/>
          <p:nvPr/>
        </p:nvSpPr>
        <p:spPr>
          <a:xfrm>
            <a:off x="1" y="2474893"/>
            <a:ext cx="3229062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ClrTx/>
            </a:pP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Create “TE Link” between F and J in the client-layer by creating underlying server-layer connection</a:t>
            </a:r>
          </a:p>
        </p:txBody>
      </p:sp>
      <p:sp>
        <p:nvSpPr>
          <p:cNvPr id="136" name="Rounded Rectangular Callout 135"/>
          <p:cNvSpPr/>
          <p:nvPr/>
        </p:nvSpPr>
        <p:spPr bwMode="auto">
          <a:xfrm>
            <a:off x="0" y="3649383"/>
            <a:ext cx="2362200" cy="707851"/>
          </a:xfrm>
          <a:prstGeom prst="wedgeRoundRectCallout">
            <a:avLst>
              <a:gd name="adj1" fmla="val 24493"/>
              <a:gd name="adj2" fmla="val 110637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Have client-layer links end-to-end, can do CSPF</a:t>
            </a:r>
          </a:p>
        </p:txBody>
      </p:sp>
      <p:cxnSp>
        <p:nvCxnSpPr>
          <p:cNvPr id="137" name="Straight Connector 45"/>
          <p:cNvCxnSpPr>
            <a:cxnSpLocks noChangeShapeType="1"/>
            <a:endCxn id="9" idx="2"/>
          </p:cNvCxnSpPr>
          <p:nvPr/>
        </p:nvCxnSpPr>
        <p:spPr bwMode="auto">
          <a:xfrm flipV="1">
            <a:off x="3420905" y="1873260"/>
            <a:ext cx="2519673" cy="196597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8" name="Freeform 137"/>
          <p:cNvSpPr/>
          <p:nvPr/>
        </p:nvSpPr>
        <p:spPr>
          <a:xfrm>
            <a:off x="1905000" y="5236029"/>
            <a:ext cx="1254642" cy="121686"/>
          </a:xfrm>
          <a:custGeom>
            <a:avLst/>
            <a:gdLst>
              <a:gd name="connsiteX0" fmla="*/ 0 w 1541721"/>
              <a:gd name="connsiteY0" fmla="*/ 452314 h 452314"/>
              <a:gd name="connsiteX1" fmla="*/ 744279 w 1541721"/>
              <a:gd name="connsiteY1" fmla="*/ 5746 h 452314"/>
              <a:gd name="connsiteX2" fmla="*/ 1541721 w 1541721"/>
              <a:gd name="connsiteY2" fmla="*/ 239663 h 452314"/>
              <a:gd name="connsiteX0" fmla="*/ 0 w 797442"/>
              <a:gd name="connsiteY0" fmla="*/ 5746 h 239663"/>
              <a:gd name="connsiteX1" fmla="*/ 797442 w 797442"/>
              <a:gd name="connsiteY1" fmla="*/ 239663 h 239663"/>
              <a:gd name="connsiteX0" fmla="*/ 0 w 1254642"/>
              <a:gd name="connsiteY0" fmla="*/ 80032 h 80032"/>
              <a:gd name="connsiteX1" fmla="*/ 1254642 w 1254642"/>
              <a:gd name="connsiteY1" fmla="*/ 63577 h 80032"/>
              <a:gd name="connsiteX0" fmla="*/ 0 w 1254642"/>
              <a:gd name="connsiteY0" fmla="*/ 49469 h 197640"/>
              <a:gd name="connsiteX1" fmla="*/ 881743 w 1254642"/>
              <a:gd name="connsiteY1" fmla="*/ 196300 h 197640"/>
              <a:gd name="connsiteX2" fmla="*/ 1254642 w 1254642"/>
              <a:gd name="connsiteY2" fmla="*/ 33014 h 197640"/>
              <a:gd name="connsiteX0" fmla="*/ 0 w 1254642"/>
              <a:gd name="connsiteY0" fmla="*/ 16455 h 16455"/>
              <a:gd name="connsiteX1" fmla="*/ 1254642 w 1254642"/>
              <a:gd name="connsiteY1" fmla="*/ 0 h 16455"/>
              <a:gd name="connsiteX0" fmla="*/ 0 w 1254642"/>
              <a:gd name="connsiteY0" fmla="*/ 16455 h 121686"/>
              <a:gd name="connsiteX1" fmla="*/ 1254642 w 1254642"/>
              <a:gd name="connsiteY1" fmla="*/ 0 h 121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4642" h="121686">
                <a:moveTo>
                  <a:pt x="0" y="16455"/>
                </a:moveTo>
                <a:cubicBezTo>
                  <a:pt x="418214" y="10970"/>
                  <a:pt x="509857" y="266742"/>
                  <a:pt x="1254642" y="0"/>
                </a:cubicBezTo>
              </a:path>
            </a:pathLst>
          </a:custGeom>
          <a:ln w="50800">
            <a:solidFill>
              <a:srgbClr val="FFC000"/>
            </a:solidFill>
            <a:headEnd type="oval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139" name="Freeform 138"/>
          <p:cNvSpPr/>
          <p:nvPr/>
        </p:nvSpPr>
        <p:spPr>
          <a:xfrm>
            <a:off x="3111532" y="4860739"/>
            <a:ext cx="4330673" cy="378270"/>
          </a:xfrm>
          <a:custGeom>
            <a:avLst/>
            <a:gdLst>
              <a:gd name="connsiteX0" fmla="*/ 0 w 4263656"/>
              <a:gd name="connsiteY0" fmla="*/ 106326 h 648712"/>
              <a:gd name="connsiteX1" fmla="*/ 1701209 w 4263656"/>
              <a:gd name="connsiteY1" fmla="*/ 95693 h 648712"/>
              <a:gd name="connsiteX2" fmla="*/ 1105786 w 4263656"/>
              <a:gd name="connsiteY2" fmla="*/ 648586 h 648712"/>
              <a:gd name="connsiteX3" fmla="*/ 2860158 w 4263656"/>
              <a:gd name="connsiteY3" fmla="*/ 148856 h 648712"/>
              <a:gd name="connsiteX4" fmla="*/ 3604437 w 4263656"/>
              <a:gd name="connsiteY4" fmla="*/ 361507 h 648712"/>
              <a:gd name="connsiteX5" fmla="*/ 4263656 w 4263656"/>
              <a:gd name="connsiteY5" fmla="*/ 0 h 648712"/>
              <a:gd name="connsiteX0" fmla="*/ 0 w 3604437"/>
              <a:gd name="connsiteY0" fmla="*/ 60479 h 602865"/>
              <a:gd name="connsiteX1" fmla="*/ 1701209 w 3604437"/>
              <a:gd name="connsiteY1" fmla="*/ 49846 h 602865"/>
              <a:gd name="connsiteX2" fmla="*/ 1105786 w 3604437"/>
              <a:gd name="connsiteY2" fmla="*/ 602739 h 602865"/>
              <a:gd name="connsiteX3" fmla="*/ 2860158 w 3604437"/>
              <a:gd name="connsiteY3" fmla="*/ 103009 h 602865"/>
              <a:gd name="connsiteX4" fmla="*/ 3604437 w 3604437"/>
              <a:gd name="connsiteY4" fmla="*/ 315660 h 602865"/>
              <a:gd name="connsiteX0" fmla="*/ 0 w 3604437"/>
              <a:gd name="connsiteY0" fmla="*/ 909360 h 1477589"/>
              <a:gd name="connsiteX1" fmla="*/ 1646781 w 3604437"/>
              <a:gd name="connsiteY1" fmla="*/ 6099 h 1477589"/>
              <a:gd name="connsiteX2" fmla="*/ 1105786 w 3604437"/>
              <a:gd name="connsiteY2" fmla="*/ 1451620 h 1477589"/>
              <a:gd name="connsiteX3" fmla="*/ 2860158 w 3604437"/>
              <a:gd name="connsiteY3" fmla="*/ 951890 h 1477589"/>
              <a:gd name="connsiteX4" fmla="*/ 3604437 w 3604437"/>
              <a:gd name="connsiteY4" fmla="*/ 1164541 h 1477589"/>
              <a:gd name="connsiteX0" fmla="*/ 0 w 3604437"/>
              <a:gd name="connsiteY0" fmla="*/ 904034 h 1160747"/>
              <a:gd name="connsiteX1" fmla="*/ 1646781 w 3604437"/>
              <a:gd name="connsiteY1" fmla="*/ 773 h 1160747"/>
              <a:gd name="connsiteX2" fmla="*/ 1606528 w 3604437"/>
              <a:gd name="connsiteY2" fmla="*/ 1087066 h 1160747"/>
              <a:gd name="connsiteX3" fmla="*/ 2860158 w 3604437"/>
              <a:gd name="connsiteY3" fmla="*/ 946564 h 1160747"/>
              <a:gd name="connsiteX4" fmla="*/ 3604437 w 3604437"/>
              <a:gd name="connsiteY4" fmla="*/ 1159215 h 1160747"/>
              <a:gd name="connsiteX0" fmla="*/ 0 w 3081923"/>
              <a:gd name="connsiteY0" fmla="*/ 904034 h 1138536"/>
              <a:gd name="connsiteX1" fmla="*/ 1646781 w 3081923"/>
              <a:gd name="connsiteY1" fmla="*/ 773 h 1138536"/>
              <a:gd name="connsiteX2" fmla="*/ 1606528 w 3081923"/>
              <a:gd name="connsiteY2" fmla="*/ 1087066 h 1138536"/>
              <a:gd name="connsiteX3" fmla="*/ 2860158 w 3081923"/>
              <a:gd name="connsiteY3" fmla="*/ 946564 h 1138536"/>
              <a:gd name="connsiteX4" fmla="*/ 3081923 w 3081923"/>
              <a:gd name="connsiteY4" fmla="*/ 506072 h 1138536"/>
              <a:gd name="connsiteX0" fmla="*/ 0 w 3081923"/>
              <a:gd name="connsiteY0" fmla="*/ 904034 h 1103344"/>
              <a:gd name="connsiteX1" fmla="*/ 1646781 w 3081923"/>
              <a:gd name="connsiteY1" fmla="*/ 773 h 1103344"/>
              <a:gd name="connsiteX2" fmla="*/ 1606528 w 3081923"/>
              <a:gd name="connsiteY2" fmla="*/ 1087066 h 1103344"/>
              <a:gd name="connsiteX3" fmla="*/ 2577130 w 3081923"/>
              <a:gd name="connsiteY3" fmla="*/ 663536 h 1103344"/>
              <a:gd name="connsiteX4" fmla="*/ 3081923 w 3081923"/>
              <a:gd name="connsiteY4" fmla="*/ 506072 h 1103344"/>
              <a:gd name="connsiteX0" fmla="*/ 0 w 3081923"/>
              <a:gd name="connsiteY0" fmla="*/ 871406 h 1069396"/>
              <a:gd name="connsiteX1" fmla="*/ 1104504 w 3081923"/>
              <a:gd name="connsiteY1" fmla="*/ 802 h 1069396"/>
              <a:gd name="connsiteX2" fmla="*/ 1606528 w 3081923"/>
              <a:gd name="connsiteY2" fmla="*/ 1054438 h 1069396"/>
              <a:gd name="connsiteX3" fmla="*/ 2577130 w 3081923"/>
              <a:gd name="connsiteY3" fmla="*/ 630908 h 1069396"/>
              <a:gd name="connsiteX4" fmla="*/ 3081923 w 3081923"/>
              <a:gd name="connsiteY4" fmla="*/ 473444 h 1069396"/>
              <a:gd name="connsiteX0" fmla="*/ 0 w 3081923"/>
              <a:gd name="connsiteY0" fmla="*/ 871704 h 1101520"/>
              <a:gd name="connsiteX1" fmla="*/ 1104504 w 3081923"/>
              <a:gd name="connsiteY1" fmla="*/ 1100 h 1101520"/>
              <a:gd name="connsiteX2" fmla="*/ 1164959 w 3081923"/>
              <a:gd name="connsiteY2" fmla="*/ 1087393 h 1101520"/>
              <a:gd name="connsiteX3" fmla="*/ 2577130 w 3081923"/>
              <a:gd name="connsiteY3" fmla="*/ 631206 h 1101520"/>
              <a:gd name="connsiteX4" fmla="*/ 3081923 w 3081923"/>
              <a:gd name="connsiteY4" fmla="*/ 473742 h 1101520"/>
              <a:gd name="connsiteX0" fmla="*/ 0 w 3081923"/>
              <a:gd name="connsiteY0" fmla="*/ 871704 h 1095046"/>
              <a:gd name="connsiteX1" fmla="*/ 1104504 w 3081923"/>
              <a:gd name="connsiteY1" fmla="*/ 1100 h 1095046"/>
              <a:gd name="connsiteX2" fmla="*/ 1164959 w 3081923"/>
              <a:gd name="connsiteY2" fmla="*/ 1087393 h 1095046"/>
              <a:gd name="connsiteX3" fmla="*/ 2236269 w 3081923"/>
              <a:gd name="connsiteY3" fmla="*/ 500578 h 1095046"/>
              <a:gd name="connsiteX4" fmla="*/ 3081923 w 3081923"/>
              <a:gd name="connsiteY4" fmla="*/ 473742 h 1095046"/>
              <a:gd name="connsiteX0" fmla="*/ 0 w 3081923"/>
              <a:gd name="connsiteY0" fmla="*/ 871704 h 1095046"/>
              <a:gd name="connsiteX1" fmla="*/ 1104504 w 3081923"/>
              <a:gd name="connsiteY1" fmla="*/ 1100 h 1095046"/>
              <a:gd name="connsiteX2" fmla="*/ 1164959 w 3081923"/>
              <a:gd name="connsiteY2" fmla="*/ 1087393 h 1095046"/>
              <a:gd name="connsiteX3" fmla="*/ 2236269 w 3081923"/>
              <a:gd name="connsiteY3" fmla="*/ 500578 h 1095046"/>
              <a:gd name="connsiteX4" fmla="*/ 3081923 w 3081923"/>
              <a:gd name="connsiteY4" fmla="*/ 637028 h 1095046"/>
              <a:gd name="connsiteX0" fmla="*/ 0 w 3081923"/>
              <a:gd name="connsiteY0" fmla="*/ 378270 h 604349"/>
              <a:gd name="connsiteX1" fmla="*/ 1164959 w 3081923"/>
              <a:gd name="connsiteY1" fmla="*/ 593959 h 604349"/>
              <a:gd name="connsiteX2" fmla="*/ 2236269 w 3081923"/>
              <a:gd name="connsiteY2" fmla="*/ 7144 h 604349"/>
              <a:gd name="connsiteX3" fmla="*/ 3081923 w 3081923"/>
              <a:gd name="connsiteY3" fmla="*/ 143594 h 604349"/>
              <a:gd name="connsiteX0" fmla="*/ 0 w 3081923"/>
              <a:gd name="connsiteY0" fmla="*/ 378270 h 378270"/>
              <a:gd name="connsiteX1" fmla="*/ 2236269 w 3081923"/>
              <a:gd name="connsiteY1" fmla="*/ 7144 h 378270"/>
              <a:gd name="connsiteX2" fmla="*/ 3081923 w 3081923"/>
              <a:gd name="connsiteY2" fmla="*/ 143594 h 37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1923" h="378270">
                <a:moveTo>
                  <a:pt x="0" y="378270"/>
                </a:moveTo>
                <a:cubicBezTo>
                  <a:pt x="465889" y="300952"/>
                  <a:pt x="1722615" y="46257"/>
                  <a:pt x="2236269" y="7144"/>
                </a:cubicBezTo>
                <a:cubicBezTo>
                  <a:pt x="2652711" y="-40703"/>
                  <a:pt x="2848007" y="168403"/>
                  <a:pt x="3081923" y="143594"/>
                </a:cubicBezTo>
              </a:path>
            </a:pathLst>
          </a:custGeom>
          <a:ln w="50800">
            <a:solidFill>
              <a:srgbClr val="FFC000"/>
            </a:solidFill>
            <a:tailEnd type="oval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165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35" grpId="0" animBg="1"/>
      <p:bldP spid="136" grpId="0" animBg="1"/>
      <p:bldP spid="138" grpId="0" animBg="1"/>
      <p:bldP spid="1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TE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00" y="1295400"/>
            <a:ext cx="8121600" cy="556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Virtual </a:t>
            </a:r>
            <a:r>
              <a:rPr lang="en-US" dirty="0"/>
              <a:t>TE </a:t>
            </a:r>
            <a:r>
              <a:rPr lang="en-US" dirty="0" smtClean="0"/>
              <a:t>Link </a:t>
            </a:r>
            <a:r>
              <a:rPr lang="en-US" dirty="0"/>
              <a:t>is </a:t>
            </a:r>
            <a:r>
              <a:rPr lang="en-US" dirty="0" smtClean="0"/>
              <a:t> </a:t>
            </a:r>
            <a:r>
              <a:rPr lang="en-US" dirty="0"/>
              <a:t>a TE link that is advertised into the </a:t>
            </a:r>
            <a:r>
              <a:rPr lang="en-US" dirty="0" smtClean="0"/>
              <a:t>client-layer with no active server layer trail set up to support the TE link</a:t>
            </a:r>
          </a:p>
          <a:p>
            <a:r>
              <a:rPr lang="en-US" dirty="0" smtClean="0"/>
              <a:t>Fundamental </a:t>
            </a:r>
            <a:r>
              <a:rPr lang="en-US" dirty="0"/>
              <a:t>properties of a Virtual TE Link are: </a:t>
            </a:r>
            <a:endParaRPr lang="en-US" dirty="0" smtClean="0"/>
          </a:p>
          <a:p>
            <a:pPr lvl="1"/>
            <a:r>
              <a:rPr lang="en-US" dirty="0" smtClean="0"/>
              <a:t>It </a:t>
            </a:r>
            <a:r>
              <a:rPr lang="en-US" dirty="0"/>
              <a:t>is advertised just like a </a:t>
            </a:r>
            <a:r>
              <a:rPr lang="en-US" dirty="0" smtClean="0"/>
              <a:t>real/regular </a:t>
            </a:r>
            <a:r>
              <a:rPr lang="en-US" dirty="0"/>
              <a:t>TE </a:t>
            </a:r>
            <a:r>
              <a:rPr lang="en-US" dirty="0" smtClean="0"/>
              <a:t>link (client-layer </a:t>
            </a:r>
            <a:r>
              <a:rPr lang="en-US" dirty="0"/>
              <a:t>elements see no difference between virtual and real links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It can share </a:t>
            </a:r>
            <a:r>
              <a:rPr lang="en-US" dirty="0"/>
              <a:t>server-layer resources with other virtual TE </a:t>
            </a:r>
            <a:r>
              <a:rPr lang="en-US" dirty="0" smtClean="0"/>
              <a:t>links</a:t>
            </a:r>
          </a:p>
          <a:p>
            <a:pPr hangingPunct="0"/>
            <a:r>
              <a:rPr lang="en-US" dirty="0" smtClean="0"/>
              <a:t>When </a:t>
            </a:r>
            <a:r>
              <a:rPr lang="en-US" dirty="0"/>
              <a:t>a virtual TE link </a:t>
            </a:r>
            <a:r>
              <a:rPr lang="en-US" dirty="0" smtClean="0"/>
              <a:t>is signaled </a:t>
            </a:r>
            <a:r>
              <a:rPr lang="en-US" dirty="0"/>
              <a:t>in the ERO of </a:t>
            </a:r>
            <a:r>
              <a:rPr lang="en-US" dirty="0" smtClean="0"/>
              <a:t>a client-layer </a:t>
            </a:r>
            <a:r>
              <a:rPr lang="en-US" dirty="0"/>
              <a:t>connection, it ceases to be “Virtual” and transforms into a regular TE-link </a:t>
            </a:r>
            <a:r>
              <a:rPr lang="en-US" dirty="0" smtClean="0"/>
              <a:t>. </a:t>
            </a:r>
          </a:p>
          <a:p>
            <a:pPr lvl="1" hangingPunct="0"/>
            <a:r>
              <a:rPr lang="en-US" dirty="0" smtClean="0"/>
              <a:t>When </a:t>
            </a:r>
            <a:r>
              <a:rPr lang="en-US" dirty="0"/>
              <a:t>this transformation takes place, the clients </a:t>
            </a:r>
            <a:r>
              <a:rPr lang="en-US" dirty="0" smtClean="0"/>
              <a:t>notice </a:t>
            </a:r>
            <a:r>
              <a:rPr lang="en-US" dirty="0"/>
              <a:t>the change in the advertised available bandwidth of this </a:t>
            </a:r>
            <a:r>
              <a:rPr lang="en-US" dirty="0" smtClean="0"/>
              <a:t>TE link</a:t>
            </a:r>
            <a:r>
              <a:rPr lang="en-US" dirty="0"/>
              <a:t>. </a:t>
            </a:r>
            <a:endParaRPr lang="en-US" dirty="0" smtClean="0"/>
          </a:p>
          <a:p>
            <a:pPr lvl="1" hangingPunct="0"/>
            <a:r>
              <a:rPr lang="en-US" dirty="0" smtClean="0"/>
              <a:t>All other </a:t>
            </a:r>
            <a:r>
              <a:rPr lang="en-US" dirty="0"/>
              <a:t>Virtual TE links that share </a:t>
            </a:r>
            <a:r>
              <a:rPr lang="en-US" dirty="0" smtClean="0"/>
              <a:t>server layer resources </a:t>
            </a:r>
            <a:r>
              <a:rPr lang="en-US" dirty="0"/>
              <a:t>with the </a:t>
            </a:r>
            <a:r>
              <a:rPr lang="en-US" dirty="0" smtClean="0"/>
              <a:t>link </a:t>
            </a:r>
            <a:r>
              <a:rPr lang="en-US" dirty="0"/>
              <a:t>in question start advertising “zero” available </a:t>
            </a:r>
            <a:r>
              <a:rPr lang="en-US" dirty="0" smtClean="0"/>
              <a:t>bandwidth.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02434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 flipV="1">
            <a:off x="5035203" y="4766680"/>
            <a:ext cx="908397" cy="64352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54400" y="107983"/>
            <a:ext cx="8472186" cy="958817"/>
          </a:xfrm>
        </p:spPr>
        <p:txBody>
          <a:bodyPr>
            <a:normAutofit/>
          </a:bodyPr>
          <a:lstStyle/>
          <a:p>
            <a:r>
              <a:rPr lang="en-US" dirty="0"/>
              <a:t>H</a:t>
            </a:r>
            <a:r>
              <a:rPr lang="en-US" dirty="0" smtClean="0"/>
              <a:t>ierarchical Service Activation 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652127" y="-52517"/>
            <a:ext cx="7772400" cy="4014917"/>
          </a:xfrm>
          <a:prstGeom prst="roundRect">
            <a:avLst>
              <a:gd name="adj" fmla="val 5672"/>
            </a:avLst>
          </a:prstGeom>
          <a:solidFill>
            <a:srgbClr val="D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Top">
              <a:rot lat="18502887" lon="19135002" rev="12864000"/>
            </a:camera>
            <a:lightRig rig="threePt" dir="t"/>
          </a:scene3d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  <a:defRPr/>
            </a:pPr>
            <a:endParaRPr lang="en-US" dirty="0"/>
          </a:p>
        </p:txBody>
      </p:sp>
      <p:sp>
        <p:nvSpPr>
          <p:cNvPr id="7" name="Oval 31"/>
          <p:cNvSpPr>
            <a:spLocks noChangeArrowheads="1"/>
          </p:cNvSpPr>
          <p:nvPr/>
        </p:nvSpPr>
        <p:spPr bwMode="auto">
          <a:xfrm>
            <a:off x="4517533" y="2578608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8" name="Oval 31"/>
          <p:cNvSpPr>
            <a:spLocks noChangeArrowheads="1"/>
          </p:cNvSpPr>
          <p:nvPr/>
        </p:nvSpPr>
        <p:spPr bwMode="auto">
          <a:xfrm>
            <a:off x="2917985" y="1896080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9" name="Oval 31"/>
          <p:cNvSpPr>
            <a:spLocks noChangeArrowheads="1"/>
          </p:cNvSpPr>
          <p:nvPr/>
        </p:nvSpPr>
        <p:spPr bwMode="auto">
          <a:xfrm>
            <a:off x="5940578" y="1600464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" name="Oval 31"/>
          <p:cNvSpPr>
            <a:spLocks noChangeArrowheads="1"/>
          </p:cNvSpPr>
          <p:nvPr/>
        </p:nvSpPr>
        <p:spPr bwMode="auto">
          <a:xfrm>
            <a:off x="2921743" y="1057783"/>
            <a:ext cx="502920" cy="393192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cxnSp>
        <p:nvCxnSpPr>
          <p:cNvPr id="11" name="Straight Connector 45"/>
          <p:cNvCxnSpPr>
            <a:cxnSpLocks noChangeShapeType="1"/>
          </p:cNvCxnSpPr>
          <p:nvPr/>
        </p:nvCxnSpPr>
        <p:spPr bwMode="auto">
          <a:xfrm>
            <a:off x="4800600" y="2319441"/>
            <a:ext cx="0" cy="345423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11"/>
          <p:cNvCxnSpPr>
            <a:endCxn id="64" idx="0"/>
          </p:cNvCxnSpPr>
          <p:nvPr/>
        </p:nvCxnSpPr>
        <p:spPr bwMode="auto">
          <a:xfrm flipV="1">
            <a:off x="3448034" y="4438174"/>
            <a:ext cx="973031" cy="591936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>
            <a:endCxn id="81" idx="1"/>
          </p:cNvCxnSpPr>
          <p:nvPr/>
        </p:nvCxnSpPr>
        <p:spPr bwMode="auto">
          <a:xfrm flipV="1">
            <a:off x="4967606" y="6131849"/>
            <a:ext cx="1447992" cy="27621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>
            <a:endCxn id="80" idx="1"/>
          </p:cNvCxnSpPr>
          <p:nvPr/>
        </p:nvCxnSpPr>
        <p:spPr bwMode="auto">
          <a:xfrm>
            <a:off x="6525530" y="4870720"/>
            <a:ext cx="637270" cy="1643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>
            <a:stCxn id="18" idx="3"/>
          </p:cNvCxnSpPr>
          <p:nvPr/>
        </p:nvCxnSpPr>
        <p:spPr bwMode="auto">
          <a:xfrm>
            <a:off x="2209800" y="5115752"/>
            <a:ext cx="631407" cy="216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>
            <a:stCxn id="29" idx="1"/>
          </p:cNvCxnSpPr>
          <p:nvPr/>
        </p:nvCxnSpPr>
        <p:spPr bwMode="auto">
          <a:xfrm flipH="1">
            <a:off x="3448034" y="3601651"/>
            <a:ext cx="1320959" cy="499245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Freeform 16"/>
          <p:cNvSpPr>
            <a:spLocks/>
          </p:cNvSpPr>
          <p:nvPr/>
        </p:nvSpPr>
        <p:spPr bwMode="auto">
          <a:xfrm>
            <a:off x="685800" y="2860309"/>
            <a:ext cx="7696200" cy="4150091"/>
          </a:xfrm>
          <a:custGeom>
            <a:avLst/>
            <a:gdLst>
              <a:gd name="T0" fmla="*/ 224 w 611"/>
              <a:gd name="T1" fmla="*/ 72 h 434"/>
              <a:gd name="T2" fmla="*/ 444 w 611"/>
              <a:gd name="T3" fmla="*/ 68 h 434"/>
              <a:gd name="T4" fmla="*/ 550 w 611"/>
              <a:gd name="T5" fmla="*/ 163 h 434"/>
              <a:gd name="T6" fmla="*/ 560 w 611"/>
              <a:gd name="T7" fmla="*/ 254 h 434"/>
              <a:gd name="T8" fmla="*/ 442 w 611"/>
              <a:gd name="T9" fmla="*/ 374 h 434"/>
              <a:gd name="T10" fmla="*/ 204 w 611"/>
              <a:gd name="T11" fmla="*/ 352 h 434"/>
              <a:gd name="T12" fmla="*/ 65 w 611"/>
              <a:gd name="T13" fmla="*/ 285 h 434"/>
              <a:gd name="T14" fmla="*/ 83 w 611"/>
              <a:gd name="T15" fmla="*/ 160 h 434"/>
              <a:gd name="T16" fmla="*/ 212 w 611"/>
              <a:gd name="T17" fmla="*/ 67 h 434"/>
              <a:gd name="T18" fmla="*/ 224 w 611"/>
              <a:gd name="T19" fmla="*/ 72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1" h="434">
                <a:moveTo>
                  <a:pt x="224" y="72"/>
                </a:moveTo>
                <a:cubicBezTo>
                  <a:pt x="241" y="30"/>
                  <a:pt x="386" y="0"/>
                  <a:pt x="444" y="68"/>
                </a:cubicBezTo>
                <a:cubicBezTo>
                  <a:pt x="473" y="48"/>
                  <a:pt x="577" y="67"/>
                  <a:pt x="550" y="163"/>
                </a:cubicBezTo>
                <a:cubicBezTo>
                  <a:pt x="578" y="172"/>
                  <a:pt x="611" y="219"/>
                  <a:pt x="560" y="254"/>
                </a:cubicBezTo>
                <a:cubicBezTo>
                  <a:pt x="564" y="281"/>
                  <a:pt x="573" y="393"/>
                  <a:pt x="442" y="374"/>
                </a:cubicBezTo>
                <a:cubicBezTo>
                  <a:pt x="416" y="408"/>
                  <a:pt x="253" y="434"/>
                  <a:pt x="204" y="352"/>
                </a:cubicBezTo>
                <a:cubicBezTo>
                  <a:pt x="176" y="379"/>
                  <a:pt x="65" y="373"/>
                  <a:pt x="65" y="285"/>
                </a:cubicBezTo>
                <a:cubicBezTo>
                  <a:pt x="28" y="276"/>
                  <a:pt x="0" y="178"/>
                  <a:pt x="83" y="160"/>
                </a:cubicBezTo>
                <a:cubicBezTo>
                  <a:pt x="73" y="113"/>
                  <a:pt x="123" y="36"/>
                  <a:pt x="212" y="67"/>
                </a:cubicBezTo>
                <a:lnTo>
                  <a:pt x="224" y="72"/>
                </a:lnTo>
                <a:close/>
              </a:path>
            </a:pathLst>
          </a:custGeom>
          <a:noFill/>
          <a:ln w="4" cap="flat">
            <a:solidFill>
              <a:srgbClr val="0B277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856595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2895600" y="3830246"/>
            <a:ext cx="663993" cy="529601"/>
            <a:chOff x="5105400" y="4723398"/>
            <a:chExt cx="457200" cy="468313"/>
          </a:xfrm>
        </p:grpSpPr>
        <p:sp>
          <p:nvSpPr>
            <p:cNvPr id="20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29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993" y="3342494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2841207" y="4841509"/>
            <a:ext cx="663993" cy="529601"/>
            <a:chOff x="5105400" y="4723398"/>
            <a:chExt cx="457200" cy="468313"/>
          </a:xfrm>
        </p:grpSpPr>
        <p:sp>
          <p:nvSpPr>
            <p:cNvPr id="3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419600" y="6064508"/>
            <a:ext cx="663993" cy="529601"/>
            <a:chOff x="5105400" y="4723398"/>
            <a:chExt cx="457200" cy="468313"/>
          </a:xfrm>
        </p:grpSpPr>
        <p:sp>
          <p:nvSpPr>
            <p:cNvPr id="4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419600" y="5070109"/>
            <a:ext cx="663993" cy="529601"/>
            <a:chOff x="5105400" y="4723398"/>
            <a:chExt cx="457200" cy="468313"/>
          </a:xfrm>
        </p:grpSpPr>
        <p:sp>
          <p:nvSpPr>
            <p:cNvPr id="5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419600" y="4003309"/>
            <a:ext cx="663993" cy="529601"/>
            <a:chOff x="5105400" y="4723398"/>
            <a:chExt cx="457200" cy="468313"/>
          </a:xfrm>
        </p:grpSpPr>
        <p:sp>
          <p:nvSpPr>
            <p:cNvPr id="6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867400" y="4460509"/>
            <a:ext cx="663993" cy="529601"/>
            <a:chOff x="5105400" y="4723398"/>
            <a:chExt cx="457200" cy="468313"/>
          </a:xfrm>
        </p:grpSpPr>
        <p:sp>
          <p:nvSpPr>
            <p:cNvPr id="7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5400" y="4723398"/>
              <a:ext cx="4572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Oval 12"/>
            <p:cNvSpPr>
              <a:spLocks noChangeArrowheads="1"/>
            </p:cNvSpPr>
            <p:nvPr/>
          </p:nvSpPr>
          <p:spPr bwMode="auto">
            <a:xfrm>
              <a:off x="5106409" y="5027196"/>
              <a:ext cx="452154" cy="16350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Rectangle 13"/>
            <p:cNvSpPr>
              <a:spLocks noChangeArrowheads="1"/>
            </p:cNvSpPr>
            <p:nvPr/>
          </p:nvSpPr>
          <p:spPr bwMode="auto">
            <a:xfrm>
              <a:off x="5106409" y="4809188"/>
              <a:ext cx="452154" cy="29875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5106409" y="4809188"/>
              <a:ext cx="452154" cy="298751"/>
            </a:xfrm>
            <a:custGeom>
              <a:avLst/>
              <a:gdLst>
                <a:gd name="T0" fmla="*/ 0 w 448"/>
                <a:gd name="T1" fmla="*/ 296 h 296"/>
                <a:gd name="T2" fmla="*/ 0 w 448"/>
                <a:gd name="T3" fmla="*/ 0 h 296"/>
                <a:gd name="T4" fmla="*/ 448 w 448"/>
                <a:gd name="T5" fmla="*/ 0 h 296"/>
                <a:gd name="T6" fmla="*/ 448 w 448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296">
                  <a:moveTo>
                    <a:pt x="0" y="296"/>
                  </a:moveTo>
                  <a:lnTo>
                    <a:pt x="0" y="0"/>
                  </a:lnTo>
                  <a:lnTo>
                    <a:pt x="448" y="0"/>
                  </a:lnTo>
                  <a:lnTo>
                    <a:pt x="448" y="296"/>
                  </a:lnTo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Oval 15"/>
            <p:cNvSpPr>
              <a:spLocks noChangeArrowheads="1"/>
            </p:cNvSpPr>
            <p:nvPr/>
          </p:nvSpPr>
          <p:spPr bwMode="auto">
            <a:xfrm>
              <a:off x="5106409" y="4727435"/>
              <a:ext cx="452154" cy="16451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293 w 293"/>
                <a:gd name="T1" fmla="*/ 195 h 234"/>
                <a:gd name="T2" fmla="*/ 248 w 293"/>
                <a:gd name="T3" fmla="*/ 155 h 234"/>
                <a:gd name="T4" fmla="*/ 248 w 293"/>
                <a:gd name="T5" fmla="*/ 183 h 234"/>
                <a:gd name="T6" fmla="*/ 195 w 293"/>
                <a:gd name="T7" fmla="*/ 183 h 234"/>
                <a:gd name="T8" fmla="*/ 108 w 293"/>
                <a:gd name="T9" fmla="*/ 29 h 234"/>
                <a:gd name="T10" fmla="*/ 108 w 293"/>
                <a:gd name="T11" fmla="*/ 29 h 234"/>
                <a:gd name="T12" fmla="*/ 45 w 293"/>
                <a:gd name="T13" fmla="*/ 29 h 234"/>
                <a:gd name="T14" fmla="*/ 45 w 293"/>
                <a:gd name="T15" fmla="*/ 0 h 234"/>
                <a:gd name="T16" fmla="*/ 0 w 293"/>
                <a:gd name="T17" fmla="*/ 39 h 234"/>
                <a:gd name="T18" fmla="*/ 45 w 293"/>
                <a:gd name="T19" fmla="*/ 79 h 234"/>
                <a:gd name="T20" fmla="*/ 45 w 293"/>
                <a:gd name="T21" fmla="*/ 51 h 234"/>
                <a:gd name="T22" fmla="*/ 97 w 293"/>
                <a:gd name="T23" fmla="*/ 51 h 234"/>
                <a:gd name="T24" fmla="*/ 186 w 293"/>
                <a:gd name="T25" fmla="*/ 206 h 234"/>
                <a:gd name="T26" fmla="*/ 186 w 293"/>
                <a:gd name="T27" fmla="*/ 206 h 234"/>
                <a:gd name="T28" fmla="*/ 186 w 293"/>
                <a:gd name="T29" fmla="*/ 206 h 234"/>
                <a:gd name="T30" fmla="*/ 248 w 293"/>
                <a:gd name="T31" fmla="*/ 206 h 234"/>
                <a:gd name="T32" fmla="*/ 248 w 293"/>
                <a:gd name="T33" fmla="*/ 234 h 234"/>
                <a:gd name="T34" fmla="*/ 293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293" y="195"/>
                  </a:moveTo>
                  <a:lnTo>
                    <a:pt x="248" y="155"/>
                  </a:lnTo>
                  <a:lnTo>
                    <a:pt x="248" y="183"/>
                  </a:lnTo>
                  <a:lnTo>
                    <a:pt x="195" y="183"/>
                  </a:lnTo>
                  <a:lnTo>
                    <a:pt x="108" y="29"/>
                  </a:lnTo>
                  <a:lnTo>
                    <a:pt x="108" y="29"/>
                  </a:lnTo>
                  <a:lnTo>
                    <a:pt x="45" y="29"/>
                  </a:lnTo>
                  <a:lnTo>
                    <a:pt x="45" y="0"/>
                  </a:lnTo>
                  <a:lnTo>
                    <a:pt x="0" y="39"/>
                  </a:lnTo>
                  <a:lnTo>
                    <a:pt x="45" y="79"/>
                  </a:lnTo>
                  <a:lnTo>
                    <a:pt x="45" y="51"/>
                  </a:lnTo>
                  <a:lnTo>
                    <a:pt x="97" y="51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248" y="206"/>
                  </a:lnTo>
                  <a:lnTo>
                    <a:pt x="248" y="234"/>
                  </a:lnTo>
                  <a:lnTo>
                    <a:pt x="293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17"/>
            <p:cNvSpPr>
              <a:spLocks/>
            </p:cNvSpPr>
            <p:nvPr/>
          </p:nvSpPr>
          <p:spPr bwMode="auto">
            <a:xfrm>
              <a:off x="5187151" y="4909108"/>
              <a:ext cx="295717" cy="236175"/>
            </a:xfrm>
            <a:custGeom>
              <a:avLst/>
              <a:gdLst>
                <a:gd name="T0" fmla="*/ 0 w 293"/>
                <a:gd name="T1" fmla="*/ 195 h 234"/>
                <a:gd name="T2" fmla="*/ 45 w 293"/>
                <a:gd name="T3" fmla="*/ 155 h 234"/>
                <a:gd name="T4" fmla="*/ 45 w 293"/>
                <a:gd name="T5" fmla="*/ 183 h 234"/>
                <a:gd name="T6" fmla="*/ 98 w 293"/>
                <a:gd name="T7" fmla="*/ 183 h 234"/>
                <a:gd name="T8" fmla="*/ 186 w 293"/>
                <a:gd name="T9" fmla="*/ 29 h 234"/>
                <a:gd name="T10" fmla="*/ 186 w 293"/>
                <a:gd name="T11" fmla="*/ 29 h 234"/>
                <a:gd name="T12" fmla="*/ 248 w 293"/>
                <a:gd name="T13" fmla="*/ 29 h 234"/>
                <a:gd name="T14" fmla="*/ 248 w 293"/>
                <a:gd name="T15" fmla="*/ 0 h 234"/>
                <a:gd name="T16" fmla="*/ 293 w 293"/>
                <a:gd name="T17" fmla="*/ 39 h 234"/>
                <a:gd name="T18" fmla="*/ 248 w 293"/>
                <a:gd name="T19" fmla="*/ 79 h 234"/>
                <a:gd name="T20" fmla="*/ 248 w 293"/>
                <a:gd name="T21" fmla="*/ 51 h 234"/>
                <a:gd name="T22" fmla="*/ 195 w 293"/>
                <a:gd name="T23" fmla="*/ 51 h 234"/>
                <a:gd name="T24" fmla="*/ 108 w 293"/>
                <a:gd name="T25" fmla="*/ 206 h 234"/>
                <a:gd name="T26" fmla="*/ 108 w 293"/>
                <a:gd name="T27" fmla="*/ 206 h 234"/>
                <a:gd name="T28" fmla="*/ 108 w 293"/>
                <a:gd name="T29" fmla="*/ 206 h 234"/>
                <a:gd name="T30" fmla="*/ 45 w 293"/>
                <a:gd name="T31" fmla="*/ 206 h 234"/>
                <a:gd name="T32" fmla="*/ 45 w 293"/>
                <a:gd name="T33" fmla="*/ 234 h 234"/>
                <a:gd name="T34" fmla="*/ 0 w 293"/>
                <a:gd name="T35" fmla="*/ 19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3" h="234">
                  <a:moveTo>
                    <a:pt x="0" y="195"/>
                  </a:moveTo>
                  <a:lnTo>
                    <a:pt x="45" y="155"/>
                  </a:lnTo>
                  <a:lnTo>
                    <a:pt x="45" y="183"/>
                  </a:lnTo>
                  <a:lnTo>
                    <a:pt x="98" y="183"/>
                  </a:lnTo>
                  <a:lnTo>
                    <a:pt x="186" y="29"/>
                  </a:lnTo>
                  <a:lnTo>
                    <a:pt x="186" y="29"/>
                  </a:lnTo>
                  <a:lnTo>
                    <a:pt x="248" y="29"/>
                  </a:lnTo>
                  <a:lnTo>
                    <a:pt x="248" y="0"/>
                  </a:lnTo>
                  <a:lnTo>
                    <a:pt x="293" y="39"/>
                  </a:lnTo>
                  <a:lnTo>
                    <a:pt x="248" y="79"/>
                  </a:lnTo>
                  <a:lnTo>
                    <a:pt x="248" y="51"/>
                  </a:lnTo>
                  <a:lnTo>
                    <a:pt x="195" y="51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108" y="206"/>
                  </a:lnTo>
                  <a:lnTo>
                    <a:pt x="45" y="206"/>
                  </a:lnTo>
                  <a:lnTo>
                    <a:pt x="45" y="234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18"/>
            <p:cNvSpPr>
              <a:spLocks/>
            </p:cNvSpPr>
            <p:nvPr/>
          </p:nvSpPr>
          <p:spPr bwMode="auto">
            <a:xfrm>
              <a:off x="5258809" y="4782946"/>
              <a:ext cx="264429" cy="84781"/>
            </a:xfrm>
            <a:custGeom>
              <a:avLst/>
              <a:gdLst>
                <a:gd name="T0" fmla="*/ 24 w 262"/>
                <a:gd name="T1" fmla="*/ 84 h 84"/>
                <a:gd name="T2" fmla="*/ 0 w 262"/>
                <a:gd name="T3" fmla="*/ 73 h 84"/>
                <a:gd name="T4" fmla="*/ 177 w 262"/>
                <a:gd name="T5" fmla="*/ 20 h 84"/>
                <a:gd name="T6" fmla="*/ 148 w 262"/>
                <a:gd name="T7" fmla="*/ 6 h 84"/>
                <a:gd name="T8" fmla="*/ 262 w 262"/>
                <a:gd name="T9" fmla="*/ 0 h 84"/>
                <a:gd name="T10" fmla="*/ 212 w 262"/>
                <a:gd name="T11" fmla="*/ 38 h 84"/>
                <a:gd name="T12" fmla="*/ 201 w 262"/>
                <a:gd name="T13" fmla="*/ 32 h 84"/>
                <a:gd name="T14" fmla="*/ 24 w 262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84">
                  <a:moveTo>
                    <a:pt x="24" y="84"/>
                  </a:moveTo>
                  <a:lnTo>
                    <a:pt x="0" y="73"/>
                  </a:lnTo>
                  <a:lnTo>
                    <a:pt x="177" y="20"/>
                  </a:lnTo>
                  <a:lnTo>
                    <a:pt x="148" y="6"/>
                  </a:lnTo>
                  <a:lnTo>
                    <a:pt x="262" y="0"/>
                  </a:lnTo>
                  <a:lnTo>
                    <a:pt x="212" y="38"/>
                  </a:lnTo>
                  <a:lnTo>
                    <a:pt x="201" y="32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5127604" y="4760742"/>
              <a:ext cx="265438" cy="80744"/>
            </a:xfrm>
            <a:custGeom>
              <a:avLst/>
              <a:gdLst>
                <a:gd name="T0" fmla="*/ 23 w 263"/>
                <a:gd name="T1" fmla="*/ 80 h 80"/>
                <a:gd name="T2" fmla="*/ 0 w 263"/>
                <a:gd name="T3" fmla="*/ 68 h 80"/>
                <a:gd name="T4" fmla="*/ 173 w 263"/>
                <a:gd name="T5" fmla="*/ 17 h 80"/>
                <a:gd name="T6" fmla="*/ 143 w 263"/>
                <a:gd name="T7" fmla="*/ 4 h 80"/>
                <a:gd name="T8" fmla="*/ 263 w 263"/>
                <a:gd name="T9" fmla="*/ 0 h 80"/>
                <a:gd name="T10" fmla="*/ 209 w 263"/>
                <a:gd name="T11" fmla="*/ 39 h 80"/>
                <a:gd name="T12" fmla="*/ 196 w 263"/>
                <a:gd name="T13" fmla="*/ 28 h 80"/>
                <a:gd name="T14" fmla="*/ 23 w 26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80">
                  <a:moveTo>
                    <a:pt x="23" y="80"/>
                  </a:moveTo>
                  <a:lnTo>
                    <a:pt x="0" y="68"/>
                  </a:lnTo>
                  <a:lnTo>
                    <a:pt x="173" y="17"/>
                  </a:lnTo>
                  <a:lnTo>
                    <a:pt x="143" y="4"/>
                  </a:lnTo>
                  <a:lnTo>
                    <a:pt x="263" y="0"/>
                  </a:lnTo>
                  <a:lnTo>
                    <a:pt x="209" y="39"/>
                  </a:lnTo>
                  <a:lnTo>
                    <a:pt x="196" y="28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8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627995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98" y="5872692"/>
            <a:ext cx="685800" cy="51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2E459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2E45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2" name="Straight Connector 81"/>
          <p:cNvCxnSpPr/>
          <p:nvPr/>
        </p:nvCxnSpPr>
        <p:spPr bwMode="auto">
          <a:xfrm>
            <a:off x="3527583" y="4231256"/>
            <a:ext cx="924264" cy="11305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5029200" y="4317440"/>
            <a:ext cx="870447" cy="41670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>
            <a:stCxn id="61" idx="2"/>
            <a:endCxn id="55" idx="0"/>
          </p:cNvCxnSpPr>
          <p:nvPr/>
        </p:nvCxnSpPr>
        <p:spPr bwMode="auto">
          <a:xfrm flipH="1">
            <a:off x="4749398" y="4532910"/>
            <a:ext cx="2199" cy="54176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>
            <a:stCxn id="51" idx="2"/>
            <a:endCxn id="41" idx="0"/>
          </p:cNvCxnSpPr>
          <p:nvPr/>
        </p:nvCxnSpPr>
        <p:spPr bwMode="auto">
          <a:xfrm>
            <a:off x="4751597" y="5599710"/>
            <a:ext cx="0" cy="4647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3484777" y="5243410"/>
            <a:ext cx="934823" cy="126559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>
            <a:endCxn id="74" idx="0"/>
          </p:cNvCxnSpPr>
          <p:nvPr/>
        </p:nvCxnSpPr>
        <p:spPr bwMode="auto">
          <a:xfrm flipV="1">
            <a:off x="5067788" y="4895374"/>
            <a:ext cx="801077" cy="137914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1554564" y="5288103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93364" y="3338889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973846" y="5688026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026427" y="3905196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989007" y="4929395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H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913751" y="5794000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379058" y="4232364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J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792233" y="4575788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792233" y="3601651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442205" y="4384309"/>
            <a:ext cx="34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8" name="Freeform 97"/>
          <p:cNvSpPr/>
          <p:nvPr/>
        </p:nvSpPr>
        <p:spPr>
          <a:xfrm>
            <a:off x="3225397" y="4337482"/>
            <a:ext cx="2980660" cy="1119575"/>
          </a:xfrm>
          <a:custGeom>
            <a:avLst/>
            <a:gdLst>
              <a:gd name="connsiteX0" fmla="*/ 0 w 2828260"/>
              <a:gd name="connsiteY0" fmla="*/ 94511 h 626563"/>
              <a:gd name="connsiteX1" fmla="*/ 1669311 w 2828260"/>
              <a:gd name="connsiteY1" fmla="*/ 41349 h 626563"/>
              <a:gd name="connsiteX2" fmla="*/ 1084521 w 2828260"/>
              <a:gd name="connsiteY2" fmla="*/ 626139 h 626563"/>
              <a:gd name="connsiteX3" fmla="*/ 2828260 w 2828260"/>
              <a:gd name="connsiteY3" fmla="*/ 115776 h 626563"/>
              <a:gd name="connsiteX0" fmla="*/ 0 w 2828260"/>
              <a:gd name="connsiteY0" fmla="*/ 908253 h 1440305"/>
              <a:gd name="connsiteX1" fmla="*/ 1495140 w 2828260"/>
              <a:gd name="connsiteY1" fmla="*/ 6005 h 1440305"/>
              <a:gd name="connsiteX2" fmla="*/ 1084521 w 2828260"/>
              <a:gd name="connsiteY2" fmla="*/ 1439881 h 1440305"/>
              <a:gd name="connsiteX3" fmla="*/ 2828260 w 2828260"/>
              <a:gd name="connsiteY3" fmla="*/ 929518 h 1440305"/>
              <a:gd name="connsiteX0" fmla="*/ 0 w 2828260"/>
              <a:gd name="connsiteY0" fmla="*/ 903338 h 1132410"/>
              <a:gd name="connsiteX1" fmla="*/ 1495140 w 2828260"/>
              <a:gd name="connsiteY1" fmla="*/ 1090 h 1132410"/>
              <a:gd name="connsiteX2" fmla="*/ 1476407 w 2828260"/>
              <a:gd name="connsiteY2" fmla="*/ 1119280 h 1132410"/>
              <a:gd name="connsiteX3" fmla="*/ 2828260 w 2828260"/>
              <a:gd name="connsiteY3" fmla="*/ 924603 h 1132410"/>
              <a:gd name="connsiteX0" fmla="*/ 0 w 3579374"/>
              <a:gd name="connsiteY0" fmla="*/ 903338 h 1119469"/>
              <a:gd name="connsiteX1" fmla="*/ 1495140 w 3579374"/>
              <a:gd name="connsiteY1" fmla="*/ 1090 h 1119469"/>
              <a:gd name="connsiteX2" fmla="*/ 1476407 w 3579374"/>
              <a:gd name="connsiteY2" fmla="*/ 1119280 h 1119469"/>
              <a:gd name="connsiteX3" fmla="*/ 3579374 w 3579374"/>
              <a:gd name="connsiteY3" fmla="*/ 271460 h 1119469"/>
              <a:gd name="connsiteX0" fmla="*/ 0 w 2980660"/>
              <a:gd name="connsiteY0" fmla="*/ 903338 h 1119575"/>
              <a:gd name="connsiteX1" fmla="*/ 1495140 w 2980660"/>
              <a:gd name="connsiteY1" fmla="*/ 1090 h 1119575"/>
              <a:gd name="connsiteX2" fmla="*/ 1476407 w 2980660"/>
              <a:gd name="connsiteY2" fmla="*/ 1119280 h 1119575"/>
              <a:gd name="connsiteX3" fmla="*/ 2980660 w 2980660"/>
              <a:gd name="connsiteY3" fmla="*/ 489174 h 11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0660" h="1119575">
                <a:moveTo>
                  <a:pt x="0" y="903338"/>
                </a:moveTo>
                <a:cubicBezTo>
                  <a:pt x="744279" y="832454"/>
                  <a:pt x="1249072" y="-34900"/>
                  <a:pt x="1495140" y="1090"/>
                </a:cubicBezTo>
                <a:cubicBezTo>
                  <a:pt x="1741208" y="37080"/>
                  <a:pt x="1283249" y="1106876"/>
                  <a:pt x="1476407" y="1119280"/>
                </a:cubicBezTo>
                <a:cubicBezTo>
                  <a:pt x="1669565" y="1131685"/>
                  <a:pt x="2205369" y="750558"/>
                  <a:pt x="2980660" y="489174"/>
                </a:cubicBezTo>
              </a:path>
            </a:pathLst>
          </a:custGeom>
          <a:ln w="76200">
            <a:solidFill>
              <a:srgbClr val="00B050"/>
            </a:solidFill>
            <a:prstDash val="sysDash"/>
            <a:headEnd type="oval"/>
            <a:tailEnd type="oval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99" name="Oval 31"/>
          <p:cNvSpPr>
            <a:spLocks noChangeArrowheads="1"/>
          </p:cNvSpPr>
          <p:nvPr/>
        </p:nvSpPr>
        <p:spPr bwMode="auto">
          <a:xfrm>
            <a:off x="1727060" y="1888079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cxnSp>
        <p:nvCxnSpPr>
          <p:cNvPr id="100" name="Straight Connector 45"/>
          <p:cNvCxnSpPr>
            <a:cxnSpLocks noChangeShapeType="1"/>
            <a:stCxn id="99" idx="6"/>
            <a:endCxn id="8" idx="2"/>
          </p:cNvCxnSpPr>
          <p:nvPr/>
        </p:nvCxnSpPr>
        <p:spPr bwMode="auto">
          <a:xfrm>
            <a:off x="2133600" y="2039042"/>
            <a:ext cx="784385" cy="53634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1" name="TextBox 100"/>
          <p:cNvSpPr txBox="1"/>
          <p:nvPr/>
        </p:nvSpPr>
        <p:spPr>
          <a:xfrm>
            <a:off x="6019800" y="959822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 server-layer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019800" y="1247001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 client-layer</a:t>
            </a:r>
          </a:p>
        </p:txBody>
      </p:sp>
      <p:sp>
        <p:nvSpPr>
          <p:cNvPr id="103" name="Rectangle 102"/>
          <p:cNvSpPr/>
          <p:nvPr/>
        </p:nvSpPr>
        <p:spPr bwMode="auto">
          <a:xfrm flipH="1" flipV="1">
            <a:off x="5867400" y="1004234"/>
            <a:ext cx="219332" cy="150662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104" name="TextBox 103"/>
          <p:cNvSpPr txBox="1"/>
          <p:nvPr/>
        </p:nvSpPr>
        <p:spPr>
          <a:xfrm>
            <a:off x="1803260" y="1855493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33400" y="959509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Client TEDB</a:t>
            </a:r>
          </a:p>
        </p:txBody>
      </p:sp>
      <p:sp>
        <p:nvSpPr>
          <p:cNvPr id="106" name="Oval 31"/>
          <p:cNvSpPr>
            <a:spLocks noChangeArrowheads="1"/>
          </p:cNvSpPr>
          <p:nvPr/>
        </p:nvSpPr>
        <p:spPr bwMode="auto">
          <a:xfrm>
            <a:off x="6567306" y="2573077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7" name="Oval 31"/>
          <p:cNvSpPr>
            <a:spLocks noChangeArrowheads="1"/>
          </p:cNvSpPr>
          <p:nvPr/>
        </p:nvSpPr>
        <p:spPr bwMode="auto">
          <a:xfrm>
            <a:off x="7297846" y="182255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8" name="Oval 31"/>
          <p:cNvSpPr>
            <a:spLocks noChangeArrowheads="1"/>
          </p:cNvSpPr>
          <p:nvPr/>
        </p:nvSpPr>
        <p:spPr bwMode="auto">
          <a:xfrm>
            <a:off x="4847811" y="1026915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09" name="Oval 31"/>
          <p:cNvSpPr>
            <a:spLocks noChangeArrowheads="1"/>
          </p:cNvSpPr>
          <p:nvPr/>
        </p:nvSpPr>
        <p:spPr bwMode="auto">
          <a:xfrm>
            <a:off x="5996126" y="16336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0" name="Oval 31"/>
          <p:cNvSpPr>
            <a:spLocks noChangeArrowheads="1"/>
          </p:cNvSpPr>
          <p:nvPr/>
        </p:nvSpPr>
        <p:spPr bwMode="auto">
          <a:xfrm>
            <a:off x="4572000" y="26242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1" name="Oval 31"/>
          <p:cNvSpPr>
            <a:spLocks noChangeArrowheads="1"/>
          </p:cNvSpPr>
          <p:nvPr/>
        </p:nvSpPr>
        <p:spPr bwMode="auto">
          <a:xfrm>
            <a:off x="4572000" y="20146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2" name="Oval 31"/>
          <p:cNvSpPr>
            <a:spLocks noChangeArrowheads="1"/>
          </p:cNvSpPr>
          <p:nvPr/>
        </p:nvSpPr>
        <p:spPr bwMode="auto">
          <a:xfrm>
            <a:off x="4572000" y="14050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3" name="Oval 31"/>
          <p:cNvSpPr>
            <a:spLocks noChangeArrowheads="1"/>
          </p:cNvSpPr>
          <p:nvPr/>
        </p:nvSpPr>
        <p:spPr bwMode="auto">
          <a:xfrm>
            <a:off x="2967734" y="19384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4" name="Oval 31"/>
          <p:cNvSpPr>
            <a:spLocks noChangeArrowheads="1"/>
          </p:cNvSpPr>
          <p:nvPr/>
        </p:nvSpPr>
        <p:spPr bwMode="auto">
          <a:xfrm>
            <a:off x="2969933" y="1100241"/>
            <a:ext cx="406540" cy="301926"/>
          </a:xfrm>
          <a:prstGeom prst="ellipse">
            <a:avLst/>
          </a:prstGeom>
          <a:solidFill>
            <a:srgbClr val="D9D9D9"/>
          </a:solidFill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l">
              <a:spcBef>
                <a:spcPct val="20000"/>
              </a:spcBef>
            </a:pP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6603860" y="2556835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Courier New" pitchFamily="49" charset="0"/>
                <a:cs typeface="Courier New" pitchFamily="49" charset="0"/>
              </a:rPr>
              <a:t>D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7365860" y="1796272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070460" y="1599938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J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622660" y="2585790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22660" y="2014641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H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622660" y="1360716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927460" y="991384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022460" y="1938441"/>
            <a:ext cx="40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022461" y="1099372"/>
            <a:ext cx="351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</a:t>
            </a:r>
          </a:p>
        </p:txBody>
      </p:sp>
      <p:cxnSp>
        <p:nvCxnSpPr>
          <p:cNvPr id="124" name="Straight Connector 45"/>
          <p:cNvCxnSpPr>
            <a:cxnSpLocks noChangeShapeType="1"/>
            <a:endCxn id="112" idx="2"/>
          </p:cNvCxnSpPr>
          <p:nvPr/>
        </p:nvCxnSpPr>
        <p:spPr bwMode="auto">
          <a:xfrm>
            <a:off x="3340059" y="1335535"/>
            <a:ext cx="1231941" cy="220469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5" name="Straight Connector 45"/>
          <p:cNvCxnSpPr>
            <a:cxnSpLocks noChangeShapeType="1"/>
            <a:stCxn id="118" idx="3"/>
            <a:endCxn id="106" idx="2"/>
          </p:cNvCxnSpPr>
          <p:nvPr/>
        </p:nvCxnSpPr>
        <p:spPr bwMode="auto">
          <a:xfrm flipV="1">
            <a:off x="5029200" y="2724040"/>
            <a:ext cx="1538106" cy="46416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6" name="Straight Connector 45"/>
          <p:cNvCxnSpPr>
            <a:cxnSpLocks noChangeShapeType="1"/>
            <a:stCxn id="117" idx="3"/>
            <a:endCxn id="107" idx="2"/>
          </p:cNvCxnSpPr>
          <p:nvPr/>
        </p:nvCxnSpPr>
        <p:spPr bwMode="auto">
          <a:xfrm>
            <a:off x="6477000" y="1784604"/>
            <a:ext cx="820846" cy="188910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7" name="Straight Connector 45"/>
          <p:cNvCxnSpPr>
            <a:cxnSpLocks noChangeShapeType="1"/>
            <a:endCxn id="108" idx="2"/>
          </p:cNvCxnSpPr>
          <p:nvPr/>
        </p:nvCxnSpPr>
        <p:spPr bwMode="auto">
          <a:xfrm flipV="1">
            <a:off x="3374274" y="1177878"/>
            <a:ext cx="1473537" cy="22964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8" name="Straight Connector 45"/>
          <p:cNvCxnSpPr>
            <a:cxnSpLocks noChangeShapeType="1"/>
          </p:cNvCxnSpPr>
          <p:nvPr/>
        </p:nvCxnSpPr>
        <p:spPr bwMode="auto">
          <a:xfrm flipV="1">
            <a:off x="3306386" y="1677857"/>
            <a:ext cx="1316274" cy="289049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9" name="Straight Connector 45"/>
          <p:cNvCxnSpPr>
            <a:cxnSpLocks noChangeShapeType="1"/>
            <a:endCxn id="109" idx="3"/>
          </p:cNvCxnSpPr>
          <p:nvPr/>
        </p:nvCxnSpPr>
        <p:spPr bwMode="auto">
          <a:xfrm flipV="1">
            <a:off x="4949889" y="1891351"/>
            <a:ext cx="1105773" cy="814348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0" name="Straight Connector 45"/>
          <p:cNvCxnSpPr>
            <a:cxnSpLocks noChangeShapeType="1"/>
            <a:endCxn id="109" idx="2"/>
          </p:cNvCxnSpPr>
          <p:nvPr/>
        </p:nvCxnSpPr>
        <p:spPr bwMode="auto">
          <a:xfrm flipV="1">
            <a:off x="4992974" y="1784604"/>
            <a:ext cx="1003152" cy="378509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1" name="Straight Connector 45"/>
          <p:cNvCxnSpPr>
            <a:cxnSpLocks noChangeShapeType="1"/>
            <a:endCxn id="111" idx="2"/>
          </p:cNvCxnSpPr>
          <p:nvPr/>
        </p:nvCxnSpPr>
        <p:spPr bwMode="auto">
          <a:xfrm>
            <a:off x="3340059" y="2037214"/>
            <a:ext cx="1231941" cy="128390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2" name="Straight Connector 45"/>
          <p:cNvCxnSpPr>
            <a:cxnSpLocks noChangeShapeType="1"/>
          </p:cNvCxnSpPr>
          <p:nvPr/>
        </p:nvCxnSpPr>
        <p:spPr bwMode="auto">
          <a:xfrm>
            <a:off x="4775270" y="1730048"/>
            <a:ext cx="0" cy="250890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" name="Rectangle 132"/>
          <p:cNvSpPr/>
          <p:nvPr/>
        </p:nvSpPr>
        <p:spPr bwMode="auto">
          <a:xfrm flipH="1" flipV="1">
            <a:off x="5867400" y="1342560"/>
            <a:ext cx="219332" cy="150662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cxnSp>
        <p:nvCxnSpPr>
          <p:cNvPr id="134" name="Straight Connector 45"/>
          <p:cNvCxnSpPr>
            <a:cxnSpLocks noChangeShapeType="1"/>
            <a:endCxn id="109" idx="1"/>
          </p:cNvCxnSpPr>
          <p:nvPr/>
        </p:nvCxnSpPr>
        <p:spPr bwMode="auto">
          <a:xfrm>
            <a:off x="4999219" y="1556004"/>
            <a:ext cx="1056443" cy="121853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5" name="TextBox 134"/>
          <p:cNvSpPr txBox="1"/>
          <p:nvPr/>
        </p:nvSpPr>
        <p:spPr>
          <a:xfrm>
            <a:off x="0" y="2259449"/>
            <a:ext cx="3733799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buClrTx/>
            </a:pPr>
            <a:r>
              <a:rPr lang="en-US" sz="14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Create “Virtual TE Link” between F and J in the client-layer without actually instantiating the underlying server-layer connection</a:t>
            </a:r>
          </a:p>
        </p:txBody>
      </p:sp>
      <p:sp>
        <p:nvSpPr>
          <p:cNvPr id="136" name="Rounded Rectangular Callout 135"/>
          <p:cNvSpPr/>
          <p:nvPr/>
        </p:nvSpPr>
        <p:spPr bwMode="auto">
          <a:xfrm>
            <a:off x="0" y="3649383"/>
            <a:ext cx="2362200" cy="707851"/>
          </a:xfrm>
          <a:prstGeom prst="wedgeRoundRectCallout">
            <a:avLst>
              <a:gd name="adj1" fmla="val 24493"/>
              <a:gd name="adj2" fmla="val 11678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Have client-layer links end-to-end, can do CSPF</a:t>
            </a:r>
          </a:p>
        </p:txBody>
      </p:sp>
      <p:cxnSp>
        <p:nvCxnSpPr>
          <p:cNvPr id="137" name="Straight Connector 45"/>
          <p:cNvCxnSpPr>
            <a:cxnSpLocks noChangeShapeType="1"/>
            <a:endCxn id="9" idx="2"/>
          </p:cNvCxnSpPr>
          <p:nvPr/>
        </p:nvCxnSpPr>
        <p:spPr bwMode="auto">
          <a:xfrm flipV="1">
            <a:off x="3420905" y="1797060"/>
            <a:ext cx="2519673" cy="196597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8" name="Freeform 137"/>
          <p:cNvSpPr/>
          <p:nvPr/>
        </p:nvSpPr>
        <p:spPr>
          <a:xfrm>
            <a:off x="1905000" y="5236029"/>
            <a:ext cx="1254642" cy="121686"/>
          </a:xfrm>
          <a:custGeom>
            <a:avLst/>
            <a:gdLst>
              <a:gd name="connsiteX0" fmla="*/ 0 w 1541721"/>
              <a:gd name="connsiteY0" fmla="*/ 452314 h 452314"/>
              <a:gd name="connsiteX1" fmla="*/ 744279 w 1541721"/>
              <a:gd name="connsiteY1" fmla="*/ 5746 h 452314"/>
              <a:gd name="connsiteX2" fmla="*/ 1541721 w 1541721"/>
              <a:gd name="connsiteY2" fmla="*/ 239663 h 452314"/>
              <a:gd name="connsiteX0" fmla="*/ 0 w 797442"/>
              <a:gd name="connsiteY0" fmla="*/ 5746 h 239663"/>
              <a:gd name="connsiteX1" fmla="*/ 797442 w 797442"/>
              <a:gd name="connsiteY1" fmla="*/ 239663 h 239663"/>
              <a:gd name="connsiteX0" fmla="*/ 0 w 1254642"/>
              <a:gd name="connsiteY0" fmla="*/ 80032 h 80032"/>
              <a:gd name="connsiteX1" fmla="*/ 1254642 w 1254642"/>
              <a:gd name="connsiteY1" fmla="*/ 63577 h 80032"/>
              <a:gd name="connsiteX0" fmla="*/ 0 w 1254642"/>
              <a:gd name="connsiteY0" fmla="*/ 49469 h 197640"/>
              <a:gd name="connsiteX1" fmla="*/ 881743 w 1254642"/>
              <a:gd name="connsiteY1" fmla="*/ 196300 h 197640"/>
              <a:gd name="connsiteX2" fmla="*/ 1254642 w 1254642"/>
              <a:gd name="connsiteY2" fmla="*/ 33014 h 197640"/>
              <a:gd name="connsiteX0" fmla="*/ 0 w 1254642"/>
              <a:gd name="connsiteY0" fmla="*/ 16455 h 16455"/>
              <a:gd name="connsiteX1" fmla="*/ 1254642 w 1254642"/>
              <a:gd name="connsiteY1" fmla="*/ 0 h 16455"/>
              <a:gd name="connsiteX0" fmla="*/ 0 w 1254642"/>
              <a:gd name="connsiteY0" fmla="*/ 16455 h 121686"/>
              <a:gd name="connsiteX1" fmla="*/ 1254642 w 1254642"/>
              <a:gd name="connsiteY1" fmla="*/ 0 h 121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4642" h="121686">
                <a:moveTo>
                  <a:pt x="0" y="16455"/>
                </a:moveTo>
                <a:cubicBezTo>
                  <a:pt x="418214" y="10970"/>
                  <a:pt x="509857" y="266742"/>
                  <a:pt x="1254642" y="0"/>
                </a:cubicBezTo>
              </a:path>
            </a:pathLst>
          </a:custGeom>
          <a:ln w="50800">
            <a:solidFill>
              <a:srgbClr val="FFC000"/>
            </a:solidFill>
            <a:headEnd type="oval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139" name="Freeform 138"/>
          <p:cNvSpPr/>
          <p:nvPr/>
        </p:nvSpPr>
        <p:spPr>
          <a:xfrm>
            <a:off x="3200400" y="4343400"/>
            <a:ext cx="2980660" cy="1119575"/>
          </a:xfrm>
          <a:custGeom>
            <a:avLst/>
            <a:gdLst>
              <a:gd name="connsiteX0" fmla="*/ 0 w 2828260"/>
              <a:gd name="connsiteY0" fmla="*/ 94511 h 626563"/>
              <a:gd name="connsiteX1" fmla="*/ 1669311 w 2828260"/>
              <a:gd name="connsiteY1" fmla="*/ 41349 h 626563"/>
              <a:gd name="connsiteX2" fmla="*/ 1084521 w 2828260"/>
              <a:gd name="connsiteY2" fmla="*/ 626139 h 626563"/>
              <a:gd name="connsiteX3" fmla="*/ 2828260 w 2828260"/>
              <a:gd name="connsiteY3" fmla="*/ 115776 h 626563"/>
              <a:gd name="connsiteX0" fmla="*/ 0 w 2828260"/>
              <a:gd name="connsiteY0" fmla="*/ 908253 h 1440305"/>
              <a:gd name="connsiteX1" fmla="*/ 1495140 w 2828260"/>
              <a:gd name="connsiteY1" fmla="*/ 6005 h 1440305"/>
              <a:gd name="connsiteX2" fmla="*/ 1084521 w 2828260"/>
              <a:gd name="connsiteY2" fmla="*/ 1439881 h 1440305"/>
              <a:gd name="connsiteX3" fmla="*/ 2828260 w 2828260"/>
              <a:gd name="connsiteY3" fmla="*/ 929518 h 1440305"/>
              <a:gd name="connsiteX0" fmla="*/ 0 w 2828260"/>
              <a:gd name="connsiteY0" fmla="*/ 903338 h 1132410"/>
              <a:gd name="connsiteX1" fmla="*/ 1495140 w 2828260"/>
              <a:gd name="connsiteY1" fmla="*/ 1090 h 1132410"/>
              <a:gd name="connsiteX2" fmla="*/ 1476407 w 2828260"/>
              <a:gd name="connsiteY2" fmla="*/ 1119280 h 1132410"/>
              <a:gd name="connsiteX3" fmla="*/ 2828260 w 2828260"/>
              <a:gd name="connsiteY3" fmla="*/ 924603 h 1132410"/>
              <a:gd name="connsiteX0" fmla="*/ 0 w 3579374"/>
              <a:gd name="connsiteY0" fmla="*/ 903338 h 1119469"/>
              <a:gd name="connsiteX1" fmla="*/ 1495140 w 3579374"/>
              <a:gd name="connsiteY1" fmla="*/ 1090 h 1119469"/>
              <a:gd name="connsiteX2" fmla="*/ 1476407 w 3579374"/>
              <a:gd name="connsiteY2" fmla="*/ 1119280 h 1119469"/>
              <a:gd name="connsiteX3" fmla="*/ 3579374 w 3579374"/>
              <a:gd name="connsiteY3" fmla="*/ 271460 h 1119469"/>
              <a:gd name="connsiteX0" fmla="*/ 0 w 2980660"/>
              <a:gd name="connsiteY0" fmla="*/ 903338 h 1119575"/>
              <a:gd name="connsiteX1" fmla="*/ 1495140 w 2980660"/>
              <a:gd name="connsiteY1" fmla="*/ 1090 h 1119575"/>
              <a:gd name="connsiteX2" fmla="*/ 1476407 w 2980660"/>
              <a:gd name="connsiteY2" fmla="*/ 1119280 h 1119575"/>
              <a:gd name="connsiteX3" fmla="*/ 2980660 w 2980660"/>
              <a:gd name="connsiteY3" fmla="*/ 489174 h 11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0660" h="1119575">
                <a:moveTo>
                  <a:pt x="0" y="903338"/>
                </a:moveTo>
                <a:cubicBezTo>
                  <a:pt x="744279" y="832454"/>
                  <a:pt x="1249072" y="-34900"/>
                  <a:pt x="1495140" y="1090"/>
                </a:cubicBezTo>
                <a:cubicBezTo>
                  <a:pt x="1741208" y="37080"/>
                  <a:pt x="1283249" y="1106876"/>
                  <a:pt x="1476407" y="1119280"/>
                </a:cubicBezTo>
                <a:cubicBezTo>
                  <a:pt x="1669565" y="1131685"/>
                  <a:pt x="2205369" y="750558"/>
                  <a:pt x="2980660" y="489174"/>
                </a:cubicBezTo>
              </a:path>
            </a:pathLst>
          </a:custGeom>
          <a:ln w="76200">
            <a:solidFill>
              <a:srgbClr val="00B050"/>
            </a:solidFill>
            <a:headEnd type="oval"/>
            <a:tailEnd type="oval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140" name="Freeform 139"/>
          <p:cNvSpPr/>
          <p:nvPr/>
        </p:nvSpPr>
        <p:spPr>
          <a:xfrm>
            <a:off x="3111532" y="4860739"/>
            <a:ext cx="4330673" cy="378270"/>
          </a:xfrm>
          <a:custGeom>
            <a:avLst/>
            <a:gdLst>
              <a:gd name="connsiteX0" fmla="*/ 0 w 4263656"/>
              <a:gd name="connsiteY0" fmla="*/ 106326 h 648712"/>
              <a:gd name="connsiteX1" fmla="*/ 1701209 w 4263656"/>
              <a:gd name="connsiteY1" fmla="*/ 95693 h 648712"/>
              <a:gd name="connsiteX2" fmla="*/ 1105786 w 4263656"/>
              <a:gd name="connsiteY2" fmla="*/ 648586 h 648712"/>
              <a:gd name="connsiteX3" fmla="*/ 2860158 w 4263656"/>
              <a:gd name="connsiteY3" fmla="*/ 148856 h 648712"/>
              <a:gd name="connsiteX4" fmla="*/ 3604437 w 4263656"/>
              <a:gd name="connsiteY4" fmla="*/ 361507 h 648712"/>
              <a:gd name="connsiteX5" fmla="*/ 4263656 w 4263656"/>
              <a:gd name="connsiteY5" fmla="*/ 0 h 648712"/>
              <a:gd name="connsiteX0" fmla="*/ 0 w 3604437"/>
              <a:gd name="connsiteY0" fmla="*/ 60479 h 602865"/>
              <a:gd name="connsiteX1" fmla="*/ 1701209 w 3604437"/>
              <a:gd name="connsiteY1" fmla="*/ 49846 h 602865"/>
              <a:gd name="connsiteX2" fmla="*/ 1105786 w 3604437"/>
              <a:gd name="connsiteY2" fmla="*/ 602739 h 602865"/>
              <a:gd name="connsiteX3" fmla="*/ 2860158 w 3604437"/>
              <a:gd name="connsiteY3" fmla="*/ 103009 h 602865"/>
              <a:gd name="connsiteX4" fmla="*/ 3604437 w 3604437"/>
              <a:gd name="connsiteY4" fmla="*/ 315660 h 602865"/>
              <a:gd name="connsiteX0" fmla="*/ 0 w 3604437"/>
              <a:gd name="connsiteY0" fmla="*/ 909360 h 1477589"/>
              <a:gd name="connsiteX1" fmla="*/ 1646781 w 3604437"/>
              <a:gd name="connsiteY1" fmla="*/ 6099 h 1477589"/>
              <a:gd name="connsiteX2" fmla="*/ 1105786 w 3604437"/>
              <a:gd name="connsiteY2" fmla="*/ 1451620 h 1477589"/>
              <a:gd name="connsiteX3" fmla="*/ 2860158 w 3604437"/>
              <a:gd name="connsiteY3" fmla="*/ 951890 h 1477589"/>
              <a:gd name="connsiteX4" fmla="*/ 3604437 w 3604437"/>
              <a:gd name="connsiteY4" fmla="*/ 1164541 h 1477589"/>
              <a:gd name="connsiteX0" fmla="*/ 0 w 3604437"/>
              <a:gd name="connsiteY0" fmla="*/ 904034 h 1160747"/>
              <a:gd name="connsiteX1" fmla="*/ 1646781 w 3604437"/>
              <a:gd name="connsiteY1" fmla="*/ 773 h 1160747"/>
              <a:gd name="connsiteX2" fmla="*/ 1606528 w 3604437"/>
              <a:gd name="connsiteY2" fmla="*/ 1087066 h 1160747"/>
              <a:gd name="connsiteX3" fmla="*/ 2860158 w 3604437"/>
              <a:gd name="connsiteY3" fmla="*/ 946564 h 1160747"/>
              <a:gd name="connsiteX4" fmla="*/ 3604437 w 3604437"/>
              <a:gd name="connsiteY4" fmla="*/ 1159215 h 1160747"/>
              <a:gd name="connsiteX0" fmla="*/ 0 w 3081923"/>
              <a:gd name="connsiteY0" fmla="*/ 904034 h 1138536"/>
              <a:gd name="connsiteX1" fmla="*/ 1646781 w 3081923"/>
              <a:gd name="connsiteY1" fmla="*/ 773 h 1138536"/>
              <a:gd name="connsiteX2" fmla="*/ 1606528 w 3081923"/>
              <a:gd name="connsiteY2" fmla="*/ 1087066 h 1138536"/>
              <a:gd name="connsiteX3" fmla="*/ 2860158 w 3081923"/>
              <a:gd name="connsiteY3" fmla="*/ 946564 h 1138536"/>
              <a:gd name="connsiteX4" fmla="*/ 3081923 w 3081923"/>
              <a:gd name="connsiteY4" fmla="*/ 506072 h 1138536"/>
              <a:gd name="connsiteX0" fmla="*/ 0 w 3081923"/>
              <a:gd name="connsiteY0" fmla="*/ 904034 h 1103344"/>
              <a:gd name="connsiteX1" fmla="*/ 1646781 w 3081923"/>
              <a:gd name="connsiteY1" fmla="*/ 773 h 1103344"/>
              <a:gd name="connsiteX2" fmla="*/ 1606528 w 3081923"/>
              <a:gd name="connsiteY2" fmla="*/ 1087066 h 1103344"/>
              <a:gd name="connsiteX3" fmla="*/ 2577130 w 3081923"/>
              <a:gd name="connsiteY3" fmla="*/ 663536 h 1103344"/>
              <a:gd name="connsiteX4" fmla="*/ 3081923 w 3081923"/>
              <a:gd name="connsiteY4" fmla="*/ 506072 h 1103344"/>
              <a:gd name="connsiteX0" fmla="*/ 0 w 3081923"/>
              <a:gd name="connsiteY0" fmla="*/ 871406 h 1069396"/>
              <a:gd name="connsiteX1" fmla="*/ 1104504 w 3081923"/>
              <a:gd name="connsiteY1" fmla="*/ 802 h 1069396"/>
              <a:gd name="connsiteX2" fmla="*/ 1606528 w 3081923"/>
              <a:gd name="connsiteY2" fmla="*/ 1054438 h 1069396"/>
              <a:gd name="connsiteX3" fmla="*/ 2577130 w 3081923"/>
              <a:gd name="connsiteY3" fmla="*/ 630908 h 1069396"/>
              <a:gd name="connsiteX4" fmla="*/ 3081923 w 3081923"/>
              <a:gd name="connsiteY4" fmla="*/ 473444 h 1069396"/>
              <a:gd name="connsiteX0" fmla="*/ 0 w 3081923"/>
              <a:gd name="connsiteY0" fmla="*/ 871704 h 1101520"/>
              <a:gd name="connsiteX1" fmla="*/ 1104504 w 3081923"/>
              <a:gd name="connsiteY1" fmla="*/ 1100 h 1101520"/>
              <a:gd name="connsiteX2" fmla="*/ 1164959 w 3081923"/>
              <a:gd name="connsiteY2" fmla="*/ 1087393 h 1101520"/>
              <a:gd name="connsiteX3" fmla="*/ 2577130 w 3081923"/>
              <a:gd name="connsiteY3" fmla="*/ 631206 h 1101520"/>
              <a:gd name="connsiteX4" fmla="*/ 3081923 w 3081923"/>
              <a:gd name="connsiteY4" fmla="*/ 473742 h 1101520"/>
              <a:gd name="connsiteX0" fmla="*/ 0 w 3081923"/>
              <a:gd name="connsiteY0" fmla="*/ 871704 h 1095046"/>
              <a:gd name="connsiteX1" fmla="*/ 1104504 w 3081923"/>
              <a:gd name="connsiteY1" fmla="*/ 1100 h 1095046"/>
              <a:gd name="connsiteX2" fmla="*/ 1164959 w 3081923"/>
              <a:gd name="connsiteY2" fmla="*/ 1087393 h 1095046"/>
              <a:gd name="connsiteX3" fmla="*/ 2236269 w 3081923"/>
              <a:gd name="connsiteY3" fmla="*/ 500578 h 1095046"/>
              <a:gd name="connsiteX4" fmla="*/ 3081923 w 3081923"/>
              <a:gd name="connsiteY4" fmla="*/ 473742 h 1095046"/>
              <a:gd name="connsiteX0" fmla="*/ 0 w 3081923"/>
              <a:gd name="connsiteY0" fmla="*/ 871704 h 1095046"/>
              <a:gd name="connsiteX1" fmla="*/ 1104504 w 3081923"/>
              <a:gd name="connsiteY1" fmla="*/ 1100 h 1095046"/>
              <a:gd name="connsiteX2" fmla="*/ 1164959 w 3081923"/>
              <a:gd name="connsiteY2" fmla="*/ 1087393 h 1095046"/>
              <a:gd name="connsiteX3" fmla="*/ 2236269 w 3081923"/>
              <a:gd name="connsiteY3" fmla="*/ 500578 h 1095046"/>
              <a:gd name="connsiteX4" fmla="*/ 3081923 w 3081923"/>
              <a:gd name="connsiteY4" fmla="*/ 637028 h 1095046"/>
              <a:gd name="connsiteX0" fmla="*/ 0 w 3081923"/>
              <a:gd name="connsiteY0" fmla="*/ 378270 h 604349"/>
              <a:gd name="connsiteX1" fmla="*/ 1164959 w 3081923"/>
              <a:gd name="connsiteY1" fmla="*/ 593959 h 604349"/>
              <a:gd name="connsiteX2" fmla="*/ 2236269 w 3081923"/>
              <a:gd name="connsiteY2" fmla="*/ 7144 h 604349"/>
              <a:gd name="connsiteX3" fmla="*/ 3081923 w 3081923"/>
              <a:gd name="connsiteY3" fmla="*/ 143594 h 604349"/>
              <a:gd name="connsiteX0" fmla="*/ 0 w 3081923"/>
              <a:gd name="connsiteY0" fmla="*/ 378270 h 378270"/>
              <a:gd name="connsiteX1" fmla="*/ 2236269 w 3081923"/>
              <a:gd name="connsiteY1" fmla="*/ 7144 h 378270"/>
              <a:gd name="connsiteX2" fmla="*/ 3081923 w 3081923"/>
              <a:gd name="connsiteY2" fmla="*/ 143594 h 37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1923" h="378270">
                <a:moveTo>
                  <a:pt x="0" y="378270"/>
                </a:moveTo>
                <a:cubicBezTo>
                  <a:pt x="465889" y="300952"/>
                  <a:pt x="1722615" y="46257"/>
                  <a:pt x="2236269" y="7144"/>
                </a:cubicBezTo>
                <a:cubicBezTo>
                  <a:pt x="2652711" y="-40703"/>
                  <a:pt x="2848007" y="168403"/>
                  <a:pt x="3081923" y="143594"/>
                </a:cubicBezTo>
              </a:path>
            </a:pathLst>
          </a:custGeom>
          <a:ln w="50800">
            <a:solidFill>
              <a:srgbClr val="FFC000"/>
            </a:solidFill>
            <a:tailEnd type="oval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130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35" grpId="0" animBg="1"/>
      <p:bldP spid="136" grpId="0" animBg="1"/>
      <p:bldP spid="138" grpId="0" animBg="1"/>
      <p:bldP spid="139" grpId="0" animBg="1"/>
      <p:bldP spid="1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 SRLGs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TE links that are added to the client-layer topology may not be totally independent</a:t>
            </a:r>
          </a:p>
          <a:p>
            <a:pPr lvl="1"/>
            <a:r>
              <a:rPr lang="en-US" dirty="0" smtClean="0"/>
              <a:t>If diverse end-to-end client-layer connections are to be computed, fate-sharing information of the TE links needs to be accounted for.</a:t>
            </a:r>
          </a:p>
          <a:p>
            <a:r>
              <a:rPr lang="en-US" dirty="0" smtClean="0"/>
              <a:t>Traditional SRLGs</a:t>
            </a:r>
          </a:p>
          <a:p>
            <a:pPr lvl="1"/>
            <a:r>
              <a:rPr lang="en-US" dirty="0" smtClean="0"/>
              <a:t>Traditional SRLG represents a shared physical network resource upon which normal function of a link depends</a:t>
            </a:r>
          </a:p>
          <a:p>
            <a:pPr lvl="1"/>
            <a:r>
              <a:rPr lang="en-US" dirty="0" smtClean="0"/>
              <a:t>Scalability issues exist with using physical SRLGs in multi-layer environments</a:t>
            </a:r>
          </a:p>
          <a:p>
            <a:pPr lvl="1"/>
            <a:r>
              <a:rPr lang="en-US" dirty="0" smtClean="0"/>
              <a:t>SRLG IDs may collide in the client layer advertisements</a:t>
            </a:r>
          </a:p>
          <a:p>
            <a:r>
              <a:rPr lang="en-US" dirty="0" smtClean="0"/>
              <a:t>Macro SRLGs</a:t>
            </a:r>
          </a:p>
          <a:p>
            <a:pPr lvl="1"/>
            <a:r>
              <a:rPr lang="en-US" dirty="0" smtClean="0"/>
              <a:t>Address scalability and uniqueness of IDs</a:t>
            </a:r>
          </a:p>
          <a:p>
            <a:pPr lvl="1"/>
            <a:r>
              <a:rPr lang="en-US" dirty="0" smtClean="0"/>
              <a:t>Same protocol format as that of traditional SRLGs</a:t>
            </a:r>
          </a:p>
          <a:p>
            <a:pPr lvl="1"/>
            <a:r>
              <a:rPr lang="en-US" dirty="0" smtClean="0"/>
              <a:t>Assigned automatically for each TE link that is advertised into the client-layer</a:t>
            </a:r>
          </a:p>
          <a:p>
            <a:pPr lvl="1"/>
            <a:r>
              <a:rPr lang="en-US" dirty="0" smtClean="0"/>
              <a:t>Each Macro SRLG represents a path segment that is traversed by 2 or more of the underlying server-layer connections.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draft-beeram-ccamp-gmpls-uni-bcp-00.txt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09694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ditional_x0020_Tags xmlns="8ab54cec-a488-4f4e-8708-3df20a701d44">7</Additional_x0020_Tags>
    <Template xmlns="8ab54cec-a488-4f4e-8708-3df20a701d44">PPT</Template>
    <Language xmlns="8ab54cec-a488-4f4e-8708-3df20a701d44">English</Language>
    <Description0 xmlns="8ab54cec-a488-4f4e-8708-3df20a701d44">PowerPoint</Description0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04E33058EF6E40B50FB0B4498CEE0A" ma:contentTypeVersion="4" ma:contentTypeDescription="Create a new document." ma:contentTypeScope="" ma:versionID="cf1345a2151c02846f25d55f0be181ce">
  <xsd:schema xmlns:xsd="http://www.w3.org/2001/XMLSchema" xmlns:p="http://schemas.microsoft.com/office/2006/metadata/properties" xmlns:ns2="8ab54cec-a488-4f4e-8708-3df20a701d44" targetNamespace="http://schemas.microsoft.com/office/2006/metadata/properties" ma:root="true" ma:fieldsID="0dd97efb4099c4180e8a7bff7e894c8f" ns2:_="">
    <xsd:import namespace="8ab54cec-a488-4f4e-8708-3df20a701d44"/>
    <xsd:element name="properties">
      <xsd:complexType>
        <xsd:sequence>
          <xsd:element name="documentManagement">
            <xsd:complexType>
              <xsd:all>
                <xsd:element ref="ns2:Additional_x0020_Tags" minOccurs="0"/>
                <xsd:element ref="ns2:Template" minOccurs="0"/>
                <xsd:element ref="ns2:Description0" minOccurs="0"/>
                <xsd:element ref="ns2:Langu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ab54cec-a488-4f4e-8708-3df20a701d44" elementFormDefault="qualified">
    <xsd:import namespace="http://schemas.microsoft.com/office/2006/documentManagement/types"/>
    <xsd:element name="Additional_x0020_Tags" ma:index="8" nillable="true" ma:displayName="Additional Tags" ma:list="{3c0a441c-1fe0-48c1-84db-e50f67174e19}" ma:internalName="Additional_x0020_Tags" ma:showField="Title">
      <xsd:simpleType>
        <xsd:restriction base="dms:Lookup"/>
      </xsd:simpleType>
    </xsd:element>
    <xsd:element name="Template" ma:index="9" nillable="true" ma:displayName="Template" ma:default="Letter" ma:format="Dropdown" ma:internalName="Template">
      <xsd:simpleType>
        <xsd:restriction base="dms:Choice">
          <xsd:enumeration value="Letter"/>
          <xsd:enumeration value="Fax"/>
          <xsd:enumeration value="Compl. Slips"/>
          <xsd:enumeration value="PPT"/>
          <xsd:enumeration value="Other"/>
        </xsd:restriction>
      </xsd:simpleType>
    </xsd:element>
    <xsd:element name="Description0" ma:index="10" nillable="true" ma:displayName="Description" ma:internalName="Description0">
      <xsd:simpleType>
        <xsd:restriction base="dms:Text">
          <xsd:maxLength value="255"/>
        </xsd:restriction>
      </xsd:simpleType>
    </xsd:element>
    <xsd:element name="Language" ma:index="11" nillable="true" ma:displayName="Language" ma:default="English" ma:format="Dropdown" ma:internalName="Language">
      <xsd:simpleType>
        <xsd:restriction base="dms:Choice">
          <xsd:enumeration value="English"/>
          <xsd:enumeration value="Germa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EEA706A-8680-4BC8-9B75-05E601F57B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F54288-B50D-497C-8B8D-30A2389A1B76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A3FF6DAB-1210-4963-9A68-BA65F846586A}">
  <ds:schemaRefs>
    <ds:schemaRef ds:uri="http://schemas.microsoft.com/office/2006/documentManagement/types"/>
    <ds:schemaRef ds:uri="http://purl.org/dc/elements/1.1/"/>
    <ds:schemaRef ds:uri="8ab54cec-a488-4f4e-8708-3df20a701d44"/>
    <ds:schemaRef ds:uri="http://www.w3.org/XML/1998/namespace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E55326EA-9113-4090-8462-D7732FB270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b54cec-a488-4f4e-8708-3df20a701d44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878</Words>
  <Application>Microsoft Office PowerPoint</Application>
  <PresentationFormat>On-screen Show (4:3)</PresentationFormat>
  <Paragraphs>202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GMPLS UNI Best Current Practices</vt:lpstr>
      <vt:lpstr>Introduction</vt:lpstr>
      <vt:lpstr>Slide 3</vt:lpstr>
      <vt:lpstr>Traffic Engineering</vt:lpstr>
      <vt:lpstr>Augmenting client-layer topology</vt:lpstr>
      <vt:lpstr>Slide 6</vt:lpstr>
      <vt:lpstr>Virtual TE Links</vt:lpstr>
      <vt:lpstr>Hierarchical Service Activation </vt:lpstr>
      <vt:lpstr>Macro SRLGs</vt:lpstr>
      <vt:lpstr>Macro SRLGs</vt:lpstr>
      <vt:lpstr>Switching Constraints</vt:lpstr>
      <vt:lpstr>Switching Constraints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2001-02-22T09:52:49Z</cp:lastPrinted>
  <dcterms:created xsi:type="dcterms:W3CDTF">2011-07-29T19:38:24Z</dcterms:created>
  <dcterms:modified xsi:type="dcterms:W3CDTF">2011-11-11T14:20:53Z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0">
    <vt:lpwstr>Eva Thalmeier</vt:lpwstr>
  </property>
  <property fmtid="{D5CDD505-2E9C-101B-9397-08002B2CF9AE}" pid="3" name="Owner">
    <vt:lpwstr>English</vt:lpwstr>
  </property>
  <property fmtid="{D5CDD505-2E9C-101B-9397-08002B2CF9AE}" pid="4" name="Status">
    <vt:lpwstr>Final</vt:lpwstr>
  </property>
  <property fmtid="{D5CDD505-2E9C-101B-9397-08002B2CF9AE}" pid="5" name="Language Version">
    <vt:lpwstr>English</vt:lpwstr>
  </property>
  <property fmtid="{D5CDD505-2E9C-101B-9397-08002B2CF9AE}" pid="6" name="Order">
    <vt:r8>12000</vt:r8>
  </property>
  <property fmtid="{D5CDD505-2E9C-101B-9397-08002B2CF9AE}" pid="7" name="SPSDescription">
    <vt:lpwstr>PowerPoint</vt:lpwstr>
  </property>
  <property fmtid="{D5CDD505-2E9C-101B-9397-08002B2CF9AE}" pid="8" name="ContentType">
    <vt:lpwstr>Document</vt:lpwstr>
  </property>
  <property fmtid="{D5CDD505-2E9C-101B-9397-08002B2CF9AE}" pid="9" name="TemplateUrl">
    <vt:lpwstr/>
  </property>
  <property fmtid="{D5CDD505-2E9C-101B-9397-08002B2CF9AE}" pid="10" name="xd_ProgID">
    <vt:lpwstr/>
  </property>
  <property fmtid="{D5CDD505-2E9C-101B-9397-08002B2CF9AE}" pid="11" name="_CopySource">
    <vt:lpwstr>http://moss.advaoptical.com/ts/marketing/CIdocuments/ADVA Template 2011.potx</vt:lpwstr>
  </property>
  <property fmtid="{D5CDD505-2E9C-101B-9397-08002B2CF9AE}" pid="12" name="ContentTypeId">
    <vt:lpwstr>0x0101006604E33058EF6E40B50FB0B4498CEE0A</vt:lpwstr>
  </property>
  <property fmtid="{D5CDD505-2E9C-101B-9397-08002B2CF9AE}" pid="13" name="Language">
    <vt:lpwstr>English</vt:lpwstr>
  </property>
  <property fmtid="{D5CDD505-2E9C-101B-9397-08002B2CF9AE}" pid="14" name="Description0">
    <vt:lpwstr>PowerPoint</vt:lpwstr>
  </property>
  <property fmtid="{D5CDD505-2E9C-101B-9397-08002B2CF9AE}" pid="15" name="_SourceUrl">
    <vt:lpwstr/>
  </property>
</Properties>
</file>