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1" r:id="rId2"/>
    <p:sldId id="265" r:id="rId3"/>
    <p:sldId id="259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64" autoAdjust="0"/>
  </p:normalViewPr>
  <p:slideViewPr>
    <p:cSldViewPr>
      <p:cViewPr varScale="1">
        <p:scale>
          <a:sx n="116" d="100"/>
          <a:sy n="116" d="100"/>
        </p:scale>
        <p:origin x="-14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04C19-6A59-4F9D-AE40-A3EAB729EF0C}" type="datetimeFigureOut">
              <a:rPr lang="en-US" smtClean="0"/>
              <a:t>11/11/2011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257B2-FD85-4C15-9D93-C3D883218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71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9E62C4-022A-4226-A7D4-698832A885EC}" type="slidenum">
              <a:rPr lang="en-US"/>
              <a:pPr/>
              <a:t>1</a:t>
            </a:fld>
            <a:endParaRPr lang="en-US"/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3772" y="4342763"/>
            <a:ext cx="5030456" cy="420904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286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C846EE7-4B25-4521-B419-F49CF270F261}" type="datetime1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191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AAC45BA-BF2A-448D-8AE7-B05C1A38340A}" type="datetime1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202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9B732BA-692E-46AA-86F1-F35113699487}" type="datetime1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78839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28800"/>
            <a:ext cx="6932613" cy="2360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33400" y="63246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fld id="{502EE209-CC68-4E1F-9689-D1F02D829E18}" type="datetime1">
              <a:rPr lang="en-US" smtClean="0"/>
              <a:t>11/11/2011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200400" y="6324600"/>
            <a:ext cx="2894013" cy="4556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CCAMP - 82nd IETF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858000" y="63246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fld id="{9B0ADAF8-6778-40D7-A682-BD15EECB41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33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98463" indent="-398463">
              <a:defRPr/>
            </a:lvl1pPr>
            <a:lvl2pPr marL="803275" indent="-346075"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1DD04C7-7547-4EE4-A5C5-5325C16F5AB3}" type="datetime1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0980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D7581AF-0754-478B-823F-EC6BCF554BC0}" type="datetime1">
              <a:rPr lang="en-US" smtClean="0"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8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CF63444-9458-471A-A0DE-74E9CE1A365F}" type="datetime1">
              <a:rPr lang="en-US" smtClean="0"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786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862FFD1-D151-4D99-BFF0-3F27A76DFD8E}" type="datetime1">
              <a:rPr lang="en-US" smtClean="0"/>
              <a:t>11/11/2011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2164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FF4BF95-5699-4AD6-9129-4C1D8514D79F}" type="datetime1">
              <a:rPr lang="en-US" smtClean="0"/>
              <a:t>11/11/2011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0286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2251119-1608-4097-89E3-2AED0427EFEB}" type="datetime1">
              <a:rPr lang="en-US" smtClean="0"/>
              <a:t>11/11/2011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37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60C90ED-DD08-4F96-B76B-EDEAFB171E81}" type="datetime1">
              <a:rPr lang="en-US" smtClean="0"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410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626916C-1241-4534-BB8F-4FA4708096C8}" type="datetime1">
              <a:rPr lang="en-US" smtClean="0"/>
              <a:t>11/11/2011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979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6B0AD3A2-7DDE-43E1-B5BB-DF0EF5A234AF}" type="datetime1">
              <a:rPr lang="en-US" smtClean="0"/>
              <a:t>11/11/2011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CCAMP - 82nd IETF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62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i="1" kern="1200">
          <a:solidFill>
            <a:srgbClr val="CC66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CC6600"/>
        </a:buClr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666699"/>
        </a:buClr>
        <a:buFont typeface="Wingdings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CC6600"/>
        </a:buClr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666699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ietf-ccamp-assoc-info-0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9812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 Usage of The RSVP Association Object</a:t>
            </a:r>
            <a:br>
              <a:rPr lang="en-US" smtClean="0"/>
            </a:br>
            <a:r>
              <a:rPr lang="en-US" sz="2800" b="1" smtClean="0"/>
              <a:t>draft-ietf-ccamp-assoc-ext-01</a:t>
            </a:r>
            <a:r>
              <a:rPr lang="en-US" sz="3200" smtClean="0"/>
              <a:t/>
            </a:r>
            <a:br>
              <a:rPr lang="en-US" sz="3200" smtClean="0"/>
            </a:br>
            <a:r>
              <a:rPr lang="en-US" sz="1200" smtClean="0"/>
              <a:t>	</a:t>
            </a:r>
            <a:endParaRPr lang="en-US" sz="4000" dirty="0">
              <a:solidFill>
                <a:srgbClr val="E5D093"/>
              </a:solidFill>
              <a:hlinkClick r:id="rId3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733800"/>
            <a:ext cx="7467600" cy="2590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normAutofit/>
          </a:bodyPr>
          <a:lstStyle/>
          <a:p>
            <a:pPr marL="0" indent="0" algn="l">
              <a:lnSpc>
                <a:spcPct val="90000"/>
              </a:lnSpc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800" smtClean="0"/>
              <a:t>Lou Berger			&lt;lberger@labn.net&gt;</a:t>
            </a:r>
          </a:p>
          <a:p>
            <a:pPr marL="0" indent="0" algn="l">
              <a:lnSpc>
                <a:spcPct val="90000"/>
              </a:lnSpc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Francois Le Faucheur 	&lt;flefauch@cisco.com&gt;</a:t>
            </a:r>
          </a:p>
          <a:p>
            <a:pPr marL="0" indent="0" algn="l">
              <a:lnSpc>
                <a:spcPct val="90000"/>
              </a:lnSpc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Ashok Narayanan 		&lt;ashokn@cisco.com&gt;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- 82nd IETF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4C8-A7A2-48B7-BFCC-9D7FF102D3F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2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Updated </a:t>
            </a:r>
            <a:r>
              <a:rPr lang="en-US" smtClean="0"/>
              <a:t>based on comments made at </a:t>
            </a:r>
            <a:r>
              <a:rPr lang="en-US" smtClean="0"/>
              <a:t>last IETF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Comment:</a:t>
            </a:r>
          </a:p>
          <a:p>
            <a:r>
              <a:rPr lang="en-US" smtClean="0"/>
              <a:t>TP –identifiers, </a:t>
            </a:r>
            <a:r>
              <a:rPr lang="en-US" smtClean="0"/>
              <a:t>RFC6370, dropped ICC</a:t>
            </a:r>
          </a:p>
          <a:p>
            <a:pPr lvl="1"/>
            <a:r>
              <a:rPr lang="en-US" smtClean="0"/>
              <a:t>ICC moved to new draft</a:t>
            </a:r>
          </a:p>
          <a:p>
            <a:pPr lvl="2"/>
            <a:r>
              <a:rPr lang="en-US" smtClean="0"/>
              <a:t>draft-ietf-mpls-tp-itu-t-identifiers</a:t>
            </a:r>
          </a:p>
          <a:p>
            <a:pPr lvl="2"/>
            <a:r>
              <a:rPr lang="en-US" smtClean="0"/>
              <a:t>Draft currently has an ICC_Operator_ID </a:t>
            </a:r>
          </a:p>
          <a:p>
            <a:pPr lvl="3"/>
            <a:r>
              <a:rPr lang="en-US" smtClean="0"/>
              <a:t>Composed of </a:t>
            </a:r>
            <a:r>
              <a:rPr lang="en-US" smtClean="0"/>
              <a:t>two character Country Code (CC) followed by a six character ITU Carrier Code (ICC)</a:t>
            </a:r>
          </a:p>
          <a:p>
            <a:pPr lvl="2"/>
            <a:r>
              <a:rPr lang="en-US" smtClean="0"/>
              <a:t>Future of this draft is unclear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- 82nd IETF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draft-ietf-ccamp-assoc-ext-01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2590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Aligned with RFC6370</a:t>
            </a:r>
          </a:p>
          <a:p>
            <a:pPr lvl="1"/>
            <a:r>
              <a:rPr lang="en-US" dirty="0" smtClean="0"/>
              <a:t>Drops all references to ICC </a:t>
            </a:r>
          </a:p>
          <a:p>
            <a:pPr lvl="2"/>
            <a:r>
              <a:rPr lang="en-US" dirty="0" smtClean="0"/>
              <a:t>Was carried in the Extended Association ID</a:t>
            </a:r>
          </a:p>
          <a:p>
            <a:r>
              <a:rPr lang="en-US" dirty="0" smtClean="0"/>
              <a:t>Is </a:t>
            </a:r>
            <a:r>
              <a:rPr lang="en-US" dirty="0" err="1" smtClean="0"/>
              <a:t>ICC_Operator_ID</a:t>
            </a:r>
            <a:r>
              <a:rPr lang="en-US" dirty="0" smtClean="0"/>
              <a:t> “ready”</a:t>
            </a:r>
          </a:p>
          <a:p>
            <a:pPr lvl="1"/>
            <a:r>
              <a:rPr lang="en-US" dirty="0" smtClean="0"/>
              <a:t>Can carry CC:ICC, if </a:t>
            </a:r>
            <a:r>
              <a:rPr lang="en-US" dirty="0" err="1" smtClean="0"/>
              <a:t>ICC_Operator_ID</a:t>
            </a:r>
            <a:r>
              <a:rPr lang="en-US" dirty="0" smtClean="0"/>
              <a:t> draft moves forward</a:t>
            </a:r>
          </a:p>
          <a:p>
            <a:r>
              <a:rPr lang="en-US" dirty="0" smtClean="0"/>
              <a:t>Format:</a:t>
            </a:r>
            <a:endParaRPr lang="en-US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- 82nd IETF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5015-11B1-496B-8E76-E8579E6958F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95400" y="3657600"/>
            <a:ext cx="6248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 0                   1                   2                   3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 0 1 2 3 4 5 6 7 8 9 0 1 2 3 4 5 6 7 8 9 0 1 2 3 4 5 6 7 8 9 0 1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|            Length             | Class-</a:t>
            </a:r>
            <a:r>
              <a:rPr lang="en-US" sz="1200" b="1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1200" b="1" dirty="0">
                <a:latin typeface="Courier New" pitchFamily="49" charset="0"/>
                <a:cs typeface="Courier New" pitchFamily="49" charset="0"/>
              </a:rPr>
              <a:t>(199)|  C-Type (TBA) |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|       Association Type        |       Association ID          |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|                    IPv4 Association Source                    |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|                   Global Association Source                   |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:                               .                               :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:                    Extended Association ID                    :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:                               .                               :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</p:txBody>
      </p:sp>
      <p:sp>
        <p:nvSpPr>
          <p:cNvPr id="3" name="Rounded Rectangular Callout 2"/>
          <p:cNvSpPr/>
          <p:nvPr/>
        </p:nvSpPr>
        <p:spPr>
          <a:xfrm>
            <a:off x="7467600" y="5025866"/>
            <a:ext cx="1600200" cy="612934"/>
          </a:xfrm>
          <a:prstGeom prst="wedgeRoundRectCallout">
            <a:avLst>
              <a:gd name="adj1" fmla="val -162599"/>
              <a:gd name="adj2" fmla="val 1796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Global ID: &lt;0&gt; |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&lt;2|4-byte ASN&gt;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7467600" y="5864066"/>
            <a:ext cx="1600200" cy="612934"/>
          </a:xfrm>
          <a:prstGeom prst="wedgeRoundRectCallout">
            <a:avLst>
              <a:gd name="adj1" fmla="val -161327"/>
              <a:gd name="adj2" fmla="val -26854"/>
              <a:gd name="adj3" fmla="val 16667"/>
            </a:avLst>
          </a:pr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[&lt;CC&gt;&lt;ICC&gt;]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[&lt;data&gt;]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914400" y="4545228"/>
            <a:ext cx="426719" cy="6858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7686" y="4631608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Per </a:t>
            </a:r>
            <a:br>
              <a:rPr lang="en-US" sz="1400" dirty="0" smtClean="0"/>
            </a:br>
            <a:r>
              <a:rPr lang="en-US" sz="1400" dirty="0" smtClean="0"/>
              <a:t>RFC 4872</a:t>
            </a:r>
            <a:endParaRPr lang="en-US" sz="1400" dirty="0"/>
          </a:p>
        </p:txBody>
      </p:sp>
      <p:sp>
        <p:nvSpPr>
          <p:cNvPr id="12" name="Left Brace 11"/>
          <p:cNvSpPr/>
          <p:nvPr/>
        </p:nvSpPr>
        <p:spPr>
          <a:xfrm>
            <a:off x="914400" y="5638800"/>
            <a:ext cx="426719" cy="6858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7686" y="5637422"/>
            <a:ext cx="9989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&gt;= 0 bytes,</a:t>
            </a:r>
          </a:p>
          <a:p>
            <a:r>
              <a:rPr lang="en-US" sz="1400" dirty="0" smtClean="0"/>
              <a:t>32-bit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aligned</a:t>
            </a:r>
            <a:endParaRPr lang="en-US" sz="1400" dirty="0"/>
          </a:p>
        </p:txBody>
      </p:sp>
      <p:sp>
        <p:nvSpPr>
          <p:cNvPr id="14" name="Left Brace 13"/>
          <p:cNvSpPr/>
          <p:nvPr/>
        </p:nvSpPr>
        <p:spPr>
          <a:xfrm>
            <a:off x="914400" y="5292640"/>
            <a:ext cx="426719" cy="28643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27686" y="5282514"/>
            <a:ext cx="711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 bytes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8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Agree on approach </a:t>
            </a:r>
            <a:r>
              <a:rPr lang="en-US" dirty="0"/>
              <a:t>for supporting </a:t>
            </a:r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mpls</a:t>
            </a:r>
            <a:r>
              <a:rPr lang="en-US" dirty="0" smtClean="0"/>
              <a:t>-</a:t>
            </a:r>
            <a:r>
              <a:rPr lang="en-US" dirty="0" err="1" smtClean="0"/>
              <a:t>tp</a:t>
            </a:r>
            <a:r>
              <a:rPr lang="en-US" dirty="0" smtClean="0"/>
              <a:t>-</a:t>
            </a:r>
            <a:r>
              <a:rPr lang="en-US" dirty="0" err="1" smtClean="0"/>
              <a:t>itu</a:t>
            </a:r>
            <a:r>
              <a:rPr lang="en-US" dirty="0" smtClean="0"/>
              <a:t>-t-identifiers / </a:t>
            </a:r>
            <a:r>
              <a:rPr lang="en-US" dirty="0" err="1" smtClean="0"/>
              <a:t>ICC_Operator_ID</a:t>
            </a:r>
            <a:endParaRPr lang="en-US" dirty="0" smtClean="0"/>
          </a:p>
          <a:p>
            <a:pPr lvl="1"/>
            <a:r>
              <a:rPr lang="en-US" dirty="0" smtClean="0"/>
              <a:t>Option 1: Keep as is </a:t>
            </a:r>
            <a:r>
              <a:rPr lang="en-US" dirty="0"/>
              <a:t>-- </a:t>
            </a:r>
            <a:r>
              <a:rPr lang="en-US" dirty="0" err="1"/>
              <a:t>ICC_Operator_ID</a:t>
            </a:r>
            <a:r>
              <a:rPr lang="en-US" dirty="0"/>
              <a:t> “ready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Ready </a:t>
            </a:r>
            <a:r>
              <a:rPr lang="en-US" smtClean="0"/>
              <a:t>for WG LC</a:t>
            </a:r>
            <a:r>
              <a:rPr lang="en-US" dirty="0" smtClean="0"/>
              <a:t>, if follow this approach</a:t>
            </a:r>
            <a:endParaRPr lang="en-US" dirty="0"/>
          </a:p>
          <a:p>
            <a:pPr lvl="1"/>
            <a:r>
              <a:rPr lang="en-US" dirty="0" smtClean="0"/>
              <a:t>Option 2: Add </a:t>
            </a:r>
            <a:r>
              <a:rPr lang="en-US" dirty="0"/>
              <a:t>text related to </a:t>
            </a:r>
            <a:r>
              <a:rPr lang="en-US" dirty="0" err="1" smtClean="0"/>
              <a:t>ICC_Operator_ID</a:t>
            </a:r>
            <a:endParaRPr lang="en-US" dirty="0" smtClean="0"/>
          </a:p>
          <a:p>
            <a:pPr lvl="2"/>
            <a:r>
              <a:rPr lang="en-US" dirty="0" smtClean="0"/>
              <a:t>Publication of RFC will be gated </a:t>
            </a:r>
            <a:r>
              <a:rPr lang="en-US" dirty="0"/>
              <a:t>by </a:t>
            </a:r>
            <a:r>
              <a:rPr lang="en-US" dirty="0" err="1"/>
              <a:t>mpls</a:t>
            </a:r>
            <a:r>
              <a:rPr lang="en-US" dirty="0"/>
              <a:t>-</a:t>
            </a:r>
            <a:r>
              <a:rPr lang="en-US" dirty="0" err="1"/>
              <a:t>tp</a:t>
            </a:r>
            <a:r>
              <a:rPr lang="en-US" dirty="0"/>
              <a:t>-</a:t>
            </a:r>
            <a:r>
              <a:rPr lang="en-US" dirty="0" err="1"/>
              <a:t>itu</a:t>
            </a:r>
            <a:r>
              <a:rPr lang="en-US" dirty="0"/>
              <a:t>-t-identifiers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Comments?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- 82nd IETF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122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273</Words>
  <Application>Microsoft Office PowerPoint</Application>
  <PresentationFormat>On-screen Show (4:3)</PresentationFormat>
  <Paragraphs>59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Usage of The RSVP Association Object draft-ietf-ccamp-assoc-ext-01  </vt:lpstr>
      <vt:lpstr>Updated based on comments made at last IETF</vt:lpstr>
      <vt:lpstr>draft-ietf-ccamp-assoc-ext-01</vt:lpstr>
      <vt:lpstr>Next steps</vt:lpstr>
    </vt:vector>
  </TitlesOfParts>
  <Company>LabN Consulting, L.L.C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Usage of The RSVP Association Object</dc:title>
  <dc:creator>Lou Berger</dc:creator>
  <cp:lastModifiedBy>Lou Berger</cp:lastModifiedBy>
  <cp:revision>13</cp:revision>
  <dcterms:created xsi:type="dcterms:W3CDTF">2011-03-23T15:44:39Z</dcterms:created>
  <dcterms:modified xsi:type="dcterms:W3CDTF">2011-11-11T20:52:24Z</dcterms:modified>
</cp:coreProperties>
</file>