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95541-75DC-4A52-ADC7-71C826C0EC2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2C347-1870-4A98-9443-70BA1264B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tephen.botzko@gmail.com" TargetMode="External"/><Relationship Id="rId2" Type="http://schemas.openxmlformats.org/officeDocument/2006/relationships/hyperlink" Target="mailto:allyn@cisco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CLUE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87630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IETF 82, November 2011</a:t>
            </a:r>
          </a:p>
          <a:p>
            <a:endParaRPr lang="en-US" dirty="0" smtClean="0"/>
          </a:p>
          <a:p>
            <a:r>
              <a:rPr lang="en-US" dirty="0" smtClean="0"/>
              <a:t>Allyn Romanow  </a:t>
            </a:r>
            <a:r>
              <a:rPr lang="en-US" dirty="0" smtClean="0">
                <a:hlinkClick r:id="rId2"/>
              </a:rPr>
              <a:t>allyn@cisco.com</a:t>
            </a:r>
            <a:endParaRPr lang="en-US" dirty="0" smtClean="0"/>
          </a:p>
          <a:p>
            <a:r>
              <a:rPr lang="en-US" dirty="0" smtClean="0"/>
              <a:t>Stephen Botzko  </a:t>
            </a:r>
            <a:r>
              <a:rPr lang="en-US" dirty="0" smtClean="0">
                <a:hlinkClick r:id="rId3"/>
              </a:rPr>
              <a:t>stephen.botzko@gmail.com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OPEN-4: </a:t>
            </a:r>
            <a:r>
              <a:rPr lang="en-US" dirty="0" smtClean="0"/>
              <a:t>Need to capture requirement that attributes can change at any time during the call.  The authors </a:t>
            </a:r>
            <a:r>
              <a:rPr lang="en-US" dirty="0" smtClean="0"/>
              <a:t>propose adding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REQMT-16: The solution must support a mechanism for allowing  information about media captures to change during a conference.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dimensions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OPEN-5  </a:t>
            </a:r>
            <a:r>
              <a:rPr lang="en-US" dirty="0" smtClean="0"/>
              <a:t>Need to add requirement for three dimensions in the </a:t>
            </a:r>
            <a:r>
              <a:rPr lang="en-US" dirty="0" smtClean="0"/>
              <a:t>right place. Authors propose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REQMT-</a:t>
            </a:r>
            <a:r>
              <a:rPr lang="en-US" dirty="0" err="1" smtClean="0"/>
              <a:t>1d</a:t>
            </a:r>
            <a:r>
              <a:rPr lang="en-US" dirty="0" smtClean="0"/>
              <a:t>: The solution MUST support a means to identify the extent of individual video captures in three dimensions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REQMT-</a:t>
            </a:r>
            <a:r>
              <a:rPr lang="en-US" dirty="0" err="1" smtClean="0"/>
              <a:t>2e</a:t>
            </a:r>
            <a:r>
              <a:rPr lang="en-US" dirty="0" smtClean="0"/>
              <a:t>: The solution MUST support a means to identify the extent of individual audio captures in three dimensions.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dimensions continued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OPEN-5</a:t>
            </a:r>
            <a:r>
              <a:rPr lang="en-US" dirty="0" smtClean="0"/>
              <a:t>: Need to identify the origin of each capture is not identified as a requirement. The authors propose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REQMT-</a:t>
            </a:r>
            <a:r>
              <a:rPr lang="en-US" dirty="0" err="1" smtClean="0"/>
              <a:t>1c</a:t>
            </a:r>
            <a:r>
              <a:rPr lang="en-US" dirty="0" smtClean="0"/>
              <a:t>: The solution MUST support a means to identify the point of </a:t>
            </a:r>
            <a:r>
              <a:rPr lang="en-US" dirty="0" smtClean="0"/>
              <a:t>capture </a:t>
            </a:r>
            <a:r>
              <a:rPr lang="en-US" dirty="0" smtClean="0"/>
              <a:t>of individual video captures in three dimensions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REQMT-</a:t>
            </a:r>
            <a:r>
              <a:rPr lang="en-US" dirty="0" err="1" smtClean="0"/>
              <a:t>2d</a:t>
            </a:r>
            <a:r>
              <a:rPr lang="en-US" dirty="0" smtClean="0"/>
              <a:t>: The solution MUST support a means to identify the point of </a:t>
            </a:r>
            <a:r>
              <a:rPr lang="en-US" dirty="0" smtClean="0"/>
              <a:t>capture </a:t>
            </a:r>
            <a:r>
              <a:rPr lang="en-US" dirty="0" smtClean="0"/>
              <a:t>of individual audio captures in three dimensions.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in </a:t>
            </a:r>
            <a:r>
              <a:rPr lang="en-US" dirty="0" smtClean="0"/>
              <a:t>U</a:t>
            </a:r>
            <a:r>
              <a:rPr lang="en-US" dirty="0" smtClean="0"/>
              <a:t>se Case draft, meaning capturing the same field of view from multiple camera angles</a:t>
            </a:r>
          </a:p>
          <a:p>
            <a:r>
              <a:rPr lang="en-US" dirty="0" smtClean="0"/>
              <a:t>We feel it is covered in the above, which specifies the location of the viewpoint and the capture area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2874</TotalTime>
  <Words>191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CLUE Requirements</vt:lpstr>
      <vt:lpstr>Dynamic</vt:lpstr>
      <vt:lpstr>3 dimensions  </vt:lpstr>
      <vt:lpstr>3 dimensions continued  </vt:lpstr>
      <vt:lpstr>Multi-view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</dc:title>
  <dc:creator>allyn</dc:creator>
  <cp:lastModifiedBy>allyn</cp:lastModifiedBy>
  <cp:revision>5</cp:revision>
  <dcterms:created xsi:type="dcterms:W3CDTF">2011-10-11T13:00:10Z</dcterms:created>
  <dcterms:modified xsi:type="dcterms:W3CDTF">2011-11-11T01:39:59Z</dcterms:modified>
</cp:coreProperties>
</file>