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62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0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0E9E6-1E58-A040-A5FE-2C3476F4C622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34D67-4C1C-3A4E-B70E-A49A0AC20020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E3F0B-FCE5-D34D-B034-F66621217A56}" type="datetimeFigureOut">
              <a:rPr lang="en-US"/>
              <a:pPr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8F352-9E56-2D49-954E-875F52F9446E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939F-E93A-874B-92C5-72D048F13F93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F29-D115-6341-906D-37BFB0D6389E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A11B-05A8-1941-AA06-CACF91EDDF50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E173-3B0C-8E4C-95DD-16EC37B8C3C9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BD6BE-E320-E140-BD15-D8E62BD1022B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0F8B-195C-D546-8820-132C0F19C340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6869-D79D-BA47-BFF3-5CD197216CF0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B1FAE-938D-CF4C-A24F-459D7970C6A4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0A4E-16DA-D14D-B09A-B6F2C74BF38C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43D-8015-B143-B947-4DB2329C3DB2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E1D6-C60E-D443-B80C-B13B21A360A9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2F93C-5013-FD45-AE6E-F276F39EAC8F}" type="datetime1">
              <a:rPr lang="en-US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CFC73-EE9A-DB4E-BAEF-761276C1F80A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529" y="2130425"/>
            <a:ext cx="8501529" cy="1470025"/>
          </a:xfrm>
        </p:spPr>
        <p:txBody>
          <a:bodyPr/>
          <a:lstStyle/>
          <a:p>
            <a:r>
              <a:rPr lang="en-US"/>
              <a:t>draft-ietf-conex-concepts-uses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543175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B. Briscoe, Ed.</a:t>
            </a:r>
          </a:p>
          <a:p>
            <a:r>
              <a:rPr lang="en-US"/>
              <a:t>R. Woundy, Ed.</a:t>
            </a:r>
          </a:p>
          <a:p>
            <a:pPr marL="514350" indent="-514350">
              <a:buAutoNum type="alphaUcPeriod"/>
            </a:pPr>
            <a:r>
              <a:rPr lang="en-US"/>
              <a:t>Cooper, Ed.</a:t>
            </a:r>
          </a:p>
          <a:p>
            <a:pPr marL="514350" indent="-514350">
              <a:buAutoNum type="alphaUcPeriod"/>
            </a:pPr>
            <a:endParaRPr lang="en-US"/>
          </a:p>
          <a:p>
            <a:r>
              <a:rPr lang="en-US"/>
              <a:t>IETF 82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Major rev from -02 to -03</a:t>
            </a:r>
          </a:p>
          <a:p>
            <a:r>
              <a:rPr lang="en-US"/>
              <a:t>-03 published Oct 31</a:t>
            </a:r>
          </a:p>
          <a:p>
            <a:r>
              <a:rPr lang="en-US"/>
              <a:t>L</a:t>
            </a:r>
            <a:r>
              <a:rPr lang="en-US"/>
              <a:t>ist feedback since then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9754" y="657413"/>
            <a:ext cx="4731872" cy="627529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1.  Introduction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2.  Concepts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2.1.  Definitions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2.2.  Non-Goals of ConEx and Common Misconceptions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3.  Traffic Management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3.1.  Existing Approaches to Traffic Management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4.  Exposing Congestion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4.1.  ECN - a Step in the Right Direction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5.  ConEx Use Cases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5.1.  Inform the Operator's Traffic Management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5.2.  Consequence: Incentivise Scavenger Transports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5.3.  Consequence: User-Controlled Intra-Class Quality of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      Service (QoS)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5.4.  Other Use-Cases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6.  Deployment Arrangements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6.1.  Incremental Deployment Features of the Protocol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      Mechanism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6.2.  Per-Network Deployment Concepts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6.3.  Single Receiving Network Scenario 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6.4.  Other Initial Deployment Scenarios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7.  Potential Issues or Non-Issues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7.1.  Congestion as a Commercial Secret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7.2.  Self Congestion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8.  Security Considerations</a:t>
            </a:r>
          </a:p>
          <a:p>
            <a:pPr marL="514350" indent="-514350">
              <a:buNone/>
            </a:pPr>
            <a:r>
              <a:rPr lang="en-US" sz="1400">
                <a:latin typeface="Courier"/>
                <a:cs typeface="Courier"/>
              </a:rPr>
              <a:t>     8.1.  Information 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0405"/>
            <a:ext cx="8229600" cy="517244"/>
          </a:xfrm>
        </p:spPr>
        <p:txBody>
          <a:bodyPr>
            <a:noAutofit/>
          </a:bodyPr>
          <a:lstStyle/>
          <a:p>
            <a:pPr algn="l"/>
            <a:r>
              <a:rPr lang="en-US" sz="2800">
                <a:solidFill>
                  <a:schemeClr val="accent1"/>
                </a:solidFill>
              </a:rPr>
              <a:t>      -02 Contents					       -03 Contents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6705" y="779931"/>
            <a:ext cx="4731872" cy="6275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1.  Introduction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2.  Concepts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2.1.  Congestion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2.2.  Congestion-Volume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2.3.  Rest-of-Path Congestion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2.4.  Definitions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3.  Core Use Case: Informing Traffic Management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3.1.  Use Case Description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3.2.  Additional Benefits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  3.3.  Comparison with Existing Approaches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4.  Other Use Cases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5.  Deployment Arrangements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1400">
                <a:latin typeface="Courier"/>
                <a:cs typeface="Courier"/>
              </a:rPr>
              <a:t>   6.  Security Considerations</a:t>
            </a: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828613" y="3568140"/>
            <a:ext cx="557642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1763"/>
            <a:ext cx="9144000" cy="1143000"/>
          </a:xfrm>
        </p:spPr>
        <p:txBody>
          <a:bodyPr>
            <a:noAutofit/>
          </a:bodyPr>
          <a:lstStyle/>
          <a:p>
            <a:r>
              <a:rPr lang="en-US" sz="3600"/>
              <a:t>3  Core Use Case: Informing Traffic Management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8575"/>
            <a:ext cx="8229600" cy="5121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/>
              <a:t>3.1 Use Case Description</a:t>
            </a:r>
          </a:p>
          <a:p>
            <a:pPr lvl="1"/>
            <a:r>
              <a:rPr lang="en-US"/>
              <a:t>Borrowed congestion policer language from -abstract-mech</a:t>
            </a:r>
          </a:p>
          <a:p>
            <a:pPr lvl="1"/>
            <a:r>
              <a:rPr lang="en-US"/>
              <a:t>Added DSL example</a:t>
            </a:r>
          </a:p>
          <a:p>
            <a:pPr>
              <a:buNone/>
            </a:pPr>
            <a:r>
              <a:rPr lang="en-US"/>
              <a:t>3.2  Additional Benefits (formerly use cases)</a:t>
            </a:r>
          </a:p>
          <a:p>
            <a:pPr lvl="1"/>
            <a:r>
              <a:rPr lang="en-US"/>
              <a:t>Incentivizing scavenger, facilitating intra-class QoS</a:t>
            </a:r>
          </a:p>
          <a:p>
            <a:pPr>
              <a:buNone/>
            </a:pPr>
            <a:r>
              <a:rPr lang="en-US"/>
              <a:t>3.3  Comparison with Existing Approaches</a:t>
            </a:r>
          </a:p>
          <a:p>
            <a:pPr lvl="1"/>
            <a:r>
              <a:rPr lang="en-US"/>
              <a:t>Consolidated -02 intro text and section about existing approaches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6075"/>
            <a:ext cx="8229600" cy="6010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/>
              <a:t>4  Other Use Cases</a:t>
            </a:r>
          </a:p>
          <a:p>
            <a:pPr lvl="1"/>
            <a:r>
              <a:rPr lang="en-US"/>
              <a:t>Added informing capacity provisioning use case</a:t>
            </a:r>
          </a:p>
          <a:p>
            <a:pPr lvl="1"/>
            <a:r>
              <a:rPr lang="en-US"/>
              <a:t>Removed preventing congestion collapse use case</a:t>
            </a:r>
          </a:p>
          <a:p>
            <a:pPr>
              <a:buNone/>
            </a:pPr>
            <a:r>
              <a:rPr lang="en-US"/>
              <a:t>5  Deployment Arrangements</a:t>
            </a:r>
          </a:p>
          <a:p>
            <a:pPr lvl="1"/>
            <a:r>
              <a:rPr lang="en-US"/>
              <a:t>Replaced -02 text with discussion of minimum deployment requirements and pointer to</a:t>
            </a:r>
            <a:r>
              <a:rPr lang="en-US" smtClean="0"/>
              <a:t> draft-briscoe-conex-initial-deploy-00</a:t>
            </a:r>
          </a:p>
          <a:p>
            <a:pPr>
              <a:buNone/>
            </a:pPr>
            <a:r>
              <a:rPr lang="en-US"/>
              <a:t>6  Security Considerations</a:t>
            </a:r>
          </a:p>
          <a:p>
            <a:pPr lvl="1"/>
            <a:r>
              <a:rPr lang="en-US"/>
              <a:t>Punted to -abstract-mech</a:t>
            </a:r>
          </a:p>
          <a:p>
            <a:pPr lvl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/>
              <a:t>R</a:t>
            </a:r>
            <a:r>
              <a:rPr lang="en-US" sz="3600"/>
              <a:t>emoved since the -02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Non-goals and misconceptions</a:t>
            </a:r>
          </a:p>
          <a:p>
            <a:r>
              <a:rPr lang="en-US"/>
              <a:t>Discussion of ECN insufficiency</a:t>
            </a:r>
            <a:endParaRPr lang="en-US"/>
          </a:p>
          <a:p>
            <a:r>
              <a:rPr lang="en-US"/>
              <a:t>Potential issues or non-issues: trade secrecy of congestion, self-congestion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/>
              <a:t>Open issues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Is c</a:t>
            </a:r>
            <a:r>
              <a:rPr lang="en-US"/>
              <a:t>ongestion policer description too much mechanism for this draft? (ticket 4)</a:t>
            </a:r>
          </a:p>
          <a:p>
            <a:r>
              <a:rPr lang="en-US"/>
              <a:t>Sec 3.1 could use a numeric example (ticket 6)</a:t>
            </a:r>
          </a:p>
          <a:p>
            <a:r>
              <a:rPr lang="en-US"/>
              <a:t>Congestion policer definition missing (ticket 3)</a:t>
            </a:r>
          </a:p>
          <a:p>
            <a:r>
              <a:rPr lang="en-US"/>
              <a:t>Terminology nits</a:t>
            </a:r>
            <a:r>
              <a:rPr lang="en-US"/>
              <a:t> (tickets 1, 2, 5)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/>
              <a:t>Next step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WGLC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FC73-EE9A-DB4E-BAEF-761276C1F80A}" type="slidenum">
              <a:rPr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495</Words>
  <Application>Microsoft Macintosh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draft-ietf-conex-concepts-uses</vt:lpstr>
      <vt:lpstr>Status</vt:lpstr>
      <vt:lpstr>      -02 Contents            -03 Contents</vt:lpstr>
      <vt:lpstr>3  Core Use Case: Informing Traffic Management</vt:lpstr>
      <vt:lpstr>Slide 5</vt:lpstr>
      <vt:lpstr>Removed since the -02</vt:lpstr>
      <vt:lpstr>Open issues</vt:lpstr>
      <vt:lpstr>Next step</vt:lpstr>
    </vt:vector>
  </TitlesOfParts>
  <Company>CDT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draft-iab-privacy-considerations-01</dc:title>
  <dc:creator>Alissa Cooper</dc:creator>
  <cp:lastModifiedBy>Alissa Cooper</cp:lastModifiedBy>
  <cp:revision>51</cp:revision>
  <dcterms:created xsi:type="dcterms:W3CDTF">2011-11-13T02:20:13Z</dcterms:created>
  <dcterms:modified xsi:type="dcterms:W3CDTF">2011-11-14T06:19:53Z</dcterms:modified>
</cp:coreProperties>
</file>