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3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3399FF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825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B648684C-0D8B-4DE1-9134-86035BAF9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A7C21-F9CB-4069-A54F-652778374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DF0BF-2AD9-4C82-BB2F-AD934E412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DBE4C-ECA2-4E79-A55A-3A44337A0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38CCE-F7A2-4626-B5F4-99FE1A111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C5F7B-FFCF-4E11-889F-53ECF4E0D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B4FC4-6F81-4ECE-B4A2-DFB7AA573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BA6BF-BDFF-4BAC-A641-DD7E08735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8C97-7EA3-42C6-B512-7D6C3810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55E68-AB51-487B-A4A3-AA91CAD08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93B4E-B60F-4DE2-9952-3A5D1FE41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717DD-EA9D-47C9-A84C-44972B9AB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791A5208-9BD2-4CE8-845B-67C9B23C8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brockne@cisco.com" TargetMode="External"/><Relationship Id="rId4" Type="http://schemas.openxmlformats.org/officeDocument/2006/relationships/hyperlink" Target="mailto:shwethab@cisco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wdec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4201" y="2130425"/>
            <a:ext cx="8401788" cy="1375921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Client Hardware Address Option in </a:t>
            </a:r>
            <a:r>
              <a:rPr lang="en-US" sz="3200" b="1" dirty="0" smtClean="0"/>
              <a:t>DHCPv6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400" dirty="0" smtClean="0"/>
              <a:t>(</a:t>
            </a:r>
            <a:r>
              <a:rPr lang="en-US" sz="2400" dirty="0" smtClean="0"/>
              <a:t>draft-halwasia-dhc-dhcpv6-hardware-addr-opt-</a:t>
            </a:r>
            <a:r>
              <a:rPr lang="en-US" sz="2400" dirty="0" smtClean="0"/>
              <a:t>00</a:t>
            </a:r>
            <a:r>
              <a:rPr lang="en-US" sz="2400" dirty="0" smtClean="0"/>
              <a:t>.</a:t>
            </a:r>
            <a:r>
              <a:rPr lang="en-US" sz="2400" dirty="0" smtClean="0"/>
              <a:t>txt)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de-DE" sz="2000" dirty="0" smtClean="0"/>
              <a:t>IETF</a:t>
            </a:r>
            <a:r>
              <a:rPr lang="de-DE" sz="2000" dirty="0" smtClean="0"/>
              <a:t> 82, November 2011</a:t>
            </a:r>
            <a:br>
              <a:rPr lang="de-DE" sz="2000" dirty="0" smtClean="0"/>
            </a:br>
            <a:endParaRPr lang="de-DE" sz="2000" dirty="0" smtClean="0"/>
          </a:p>
          <a:p>
            <a:pPr eaLnBrk="1" hangingPunct="1"/>
            <a:r>
              <a:rPr lang="de-DE" sz="1400" dirty="0" smtClean="0"/>
              <a:t>Presenter: </a:t>
            </a:r>
            <a:br>
              <a:rPr lang="de-DE" sz="1400" dirty="0" smtClean="0"/>
            </a:br>
            <a:r>
              <a:rPr lang="de-DE" sz="1400" dirty="0" smtClean="0"/>
              <a:t>Wojciech Dec (</a:t>
            </a:r>
            <a:r>
              <a:rPr lang="de-DE" sz="1400" dirty="0" smtClean="0">
                <a:hlinkClick r:id="rId2"/>
              </a:rPr>
              <a:t>wdec@cisco.com</a:t>
            </a:r>
            <a:r>
              <a:rPr lang="de-DE" sz="1400" dirty="0" smtClean="0"/>
              <a:t>) </a:t>
            </a:r>
          </a:p>
          <a:p>
            <a:pPr eaLnBrk="1" hangingPunct="1"/>
            <a:r>
              <a:rPr lang="de-DE" sz="1400" dirty="0" smtClean="0"/>
              <a:t>Authors: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err="1" smtClean="0"/>
              <a:t>Gaurav</a:t>
            </a:r>
            <a:r>
              <a:rPr lang="de-DE" sz="1400" dirty="0" smtClean="0"/>
              <a:t> </a:t>
            </a:r>
            <a:r>
              <a:rPr lang="de-DE" sz="1400" dirty="0" err="1" smtClean="0"/>
              <a:t>Halwasia</a:t>
            </a:r>
            <a:r>
              <a:rPr lang="de-DE" sz="1400" dirty="0" smtClean="0"/>
              <a:t> (</a:t>
            </a:r>
            <a:r>
              <a:rPr lang="de-DE" sz="1400" dirty="0" smtClean="0">
                <a:hlinkClick r:id="rId3"/>
              </a:rPr>
              <a:t>ghalwasi@</a:t>
            </a:r>
            <a:r>
              <a:rPr lang="de-DE" sz="1400" dirty="0" smtClean="0">
                <a:hlinkClick r:id="rId3"/>
              </a:rPr>
              <a:t>cisco.com</a:t>
            </a:r>
            <a:r>
              <a:rPr lang="de-DE" sz="1400" dirty="0" smtClean="0"/>
              <a:t>),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Wojciech </a:t>
            </a:r>
            <a:r>
              <a:rPr lang="de-DE" sz="1400" dirty="0" err="1" smtClean="0"/>
              <a:t>Dec</a:t>
            </a:r>
            <a:r>
              <a:rPr lang="de-DE" sz="1400" dirty="0" smtClean="0"/>
              <a:t> (</a:t>
            </a:r>
            <a:r>
              <a:rPr lang="de-DE" sz="1400" dirty="0" smtClean="0">
                <a:hlinkClick r:id="rId2"/>
              </a:rPr>
              <a:t>wdec@cisco.com</a:t>
            </a:r>
            <a:r>
              <a:rPr lang="de-DE" sz="1400" dirty="0" smtClean="0"/>
              <a:t>)</a:t>
            </a:r>
            <a:r>
              <a:rPr lang="en-US" sz="1400" dirty="0" smtClean="0"/>
              <a:t>,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Shwetha Bhandari </a:t>
            </a:r>
            <a:r>
              <a:rPr lang="de-DE" sz="1400" dirty="0" smtClean="0"/>
              <a:t>(</a:t>
            </a:r>
            <a:r>
              <a:rPr lang="en-US" sz="1400" dirty="0" smtClean="0">
                <a:hlinkClick r:id="rId4"/>
              </a:rPr>
              <a:t>shwethab@cisco.com</a:t>
            </a:r>
            <a:r>
              <a:rPr lang="en-US" sz="14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smtClean="0"/>
              <a:t>Problem Statement/Motivation</a:t>
            </a:r>
            <a:endParaRPr lang="en-US" sz="32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02925" y="1437796"/>
            <a:ext cx="8229600" cy="2440210"/>
          </a:xfrm>
        </p:spPr>
        <p:txBody>
          <a:bodyPr/>
          <a:lstStyle/>
          <a:p>
            <a:pPr eaLnBrk="1" hangingPunct="1"/>
            <a:r>
              <a:rPr lang="de-DE" sz="2000" b="1" dirty="0" smtClean="0"/>
              <a:t>DHCPv4 to DHCPv6 </a:t>
            </a:r>
            <a:r>
              <a:rPr lang="de-DE" sz="2000" b="1" dirty="0" err="1" smtClean="0"/>
              <a:t>transition</a:t>
            </a:r>
            <a:endParaRPr lang="de-DE" sz="2000" b="1" dirty="0" smtClean="0"/>
          </a:p>
          <a:p>
            <a:pPr lvl="1" eaLnBrk="1" hangingPunct="1"/>
            <a:r>
              <a:rPr lang="de-DE" sz="1600" dirty="0" smtClean="0"/>
              <a:t>SP </a:t>
            </a:r>
            <a:r>
              <a:rPr lang="de-DE" sz="1600" dirty="0" err="1" smtClean="0"/>
              <a:t>use</a:t>
            </a:r>
            <a:r>
              <a:rPr lang="de-DE" sz="1600" dirty="0" smtClean="0"/>
              <a:t> </a:t>
            </a:r>
            <a:r>
              <a:rPr lang="en-US" sz="1600" dirty="0" smtClean="0"/>
              <a:t>client hardware address as one of the keys to build DHCP client lease database</a:t>
            </a:r>
            <a:endParaRPr lang="de-DE" sz="2000" b="1" dirty="0" smtClean="0"/>
          </a:p>
          <a:p>
            <a:pPr eaLnBrk="1" hangingPunct="1"/>
            <a:r>
              <a:rPr lang="de-DE" sz="2000" b="1" dirty="0" smtClean="0"/>
              <a:t> </a:t>
            </a:r>
            <a:r>
              <a:rPr lang="de-DE" sz="2000" b="1" dirty="0" smtClean="0"/>
              <a:t>Dual </a:t>
            </a:r>
            <a:r>
              <a:rPr lang="de-DE" sz="2000" b="1" dirty="0" err="1" smtClean="0"/>
              <a:t>stack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clients</a:t>
            </a:r>
            <a:r>
              <a:rPr lang="de-DE" sz="2000" b="1" dirty="0" smtClean="0"/>
              <a:t> – </a:t>
            </a:r>
            <a:r>
              <a:rPr lang="de-DE" sz="2000" b="1" dirty="0" err="1" smtClean="0"/>
              <a:t>Correlating</a:t>
            </a:r>
            <a:r>
              <a:rPr lang="de-DE" sz="2000" b="1" dirty="0" smtClean="0"/>
              <a:t> DHCPv4 and DHCPv6 </a:t>
            </a:r>
            <a:r>
              <a:rPr lang="de-DE" sz="2000" b="1" dirty="0" err="1" smtClean="0"/>
              <a:t>messages</a:t>
            </a:r>
            <a:r>
              <a:rPr lang="de-DE" sz="2000" b="1" dirty="0" smtClean="0"/>
              <a:t> </a:t>
            </a:r>
          </a:p>
          <a:p>
            <a:pPr lvl="1" eaLnBrk="1" hangingPunct="1"/>
            <a:r>
              <a:rPr lang="de-DE" sz="1600" dirty="0" smtClean="0"/>
              <a:t>DUID in DHCPv4 </a:t>
            </a:r>
            <a:r>
              <a:rPr lang="de-DE" sz="1600" dirty="0" err="1" smtClean="0"/>
              <a:t>messages</a:t>
            </a:r>
            <a:r>
              <a:rPr lang="de-DE" sz="1600" dirty="0" smtClean="0"/>
              <a:t> </a:t>
            </a:r>
            <a:r>
              <a:rPr lang="de-DE" sz="1600" dirty="0" err="1" smtClean="0"/>
              <a:t>needs</a:t>
            </a:r>
            <a:r>
              <a:rPr lang="de-DE" sz="1600" dirty="0" smtClean="0"/>
              <a:t> </a:t>
            </a:r>
            <a:r>
              <a:rPr lang="de-DE" sz="1600" dirty="0" err="1" smtClean="0"/>
              <a:t>modification</a:t>
            </a:r>
            <a:r>
              <a:rPr lang="de-DE" sz="1600" dirty="0" smtClean="0"/>
              <a:t> of DHCPv4 </a:t>
            </a:r>
            <a:r>
              <a:rPr lang="de-DE" sz="1600" dirty="0" err="1" smtClean="0"/>
              <a:t>stack</a:t>
            </a:r>
            <a:r>
              <a:rPr lang="de-DE" sz="1600" dirty="0" smtClean="0"/>
              <a:t> </a:t>
            </a:r>
          </a:p>
          <a:p>
            <a:pPr eaLnBrk="1" hangingPunct="1"/>
            <a:endParaRPr lang="en-US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dirty="0" smtClean="0"/>
              <a:t>Solution </a:t>
            </a:r>
            <a:r>
              <a:rPr lang="de-DE" sz="3200" dirty="0" smtClean="0"/>
              <a:t>Characteristics</a:t>
            </a:r>
            <a:endParaRPr lang="en-US" sz="32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02503" cy="45259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New DHCPv6 option</a:t>
            </a:r>
          </a:p>
          <a:p>
            <a:pPr eaLnBrk="1" hangingPunct="1"/>
            <a:endParaRPr lang="en-US" sz="2000" dirty="0" smtClean="0"/>
          </a:p>
          <a:p>
            <a:pPr eaLnBrk="1" hangingPunct="1">
              <a:buNone/>
            </a:pPr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Can </a:t>
            </a:r>
            <a:r>
              <a:rPr lang="en-US" sz="2000" dirty="0" smtClean="0"/>
              <a:t>be </a:t>
            </a:r>
            <a:r>
              <a:rPr lang="en-US" sz="2000" dirty="0" smtClean="0"/>
              <a:t>inserted </a:t>
            </a:r>
            <a:r>
              <a:rPr lang="en-US" sz="2000" dirty="0" smtClean="0"/>
              <a:t>by first </a:t>
            </a:r>
            <a:r>
              <a:rPr lang="en-US" sz="2000" dirty="0" smtClean="0"/>
              <a:t>hop DHCPv6 </a:t>
            </a:r>
            <a:r>
              <a:rPr lang="en-US" sz="2000" dirty="0" smtClean="0"/>
              <a:t>relay agent or </a:t>
            </a:r>
            <a:r>
              <a:rPr lang="en-US" sz="2000" dirty="0" smtClean="0"/>
              <a:t>the DHCPv6 </a:t>
            </a:r>
            <a:r>
              <a:rPr lang="en-US" sz="2000" dirty="0" smtClean="0"/>
              <a:t>client</a:t>
            </a:r>
            <a:endParaRPr lang="en-US" sz="2000" dirty="0" smtClean="0"/>
          </a:p>
        </p:txBody>
      </p:sp>
      <p:pic>
        <p:nvPicPr>
          <p:cNvPr id="17" name="Picture 16" descr="dhcpv6-client-hwaddress-form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32" y="2093417"/>
            <a:ext cx="7785100" cy="3517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Next Steps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Authors appreciate feedback from the WG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Add draft-halwasia-dhc-dhcpv6-hardware-addr-</a:t>
            </a:r>
            <a:r>
              <a:rPr lang="en-US" sz="2000" dirty="0" smtClean="0"/>
              <a:t>opt to DHC WG </a:t>
            </a:r>
            <a:r>
              <a:rPr lang="en-US" sz="2000" dirty="0" smtClean="0"/>
              <a:t>charter?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FF"/>
          </a:solidFill>
          <a:prstDash val="sysDot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6350" cap="rnd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4511</TotalTime>
  <Words>158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Client Hardware Address Option in DHCPv6 (draft-halwasia-dhc-dhcpv6-hardware-addr-opt-00.txt)</vt:lpstr>
      <vt:lpstr>Problem Statement/Motivation</vt:lpstr>
      <vt:lpstr>Solution Characteristics</vt:lpstr>
      <vt:lpstr>Next Steps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Half-Duplex Multicast Distribution trees (draft-brockners-ldp-half-duplex-mp2mp-00.txt)</dc:title>
  <dc:subject>Half-Duplex Multicast Distribution trees (draft-brockners-ldp-half-duplex-mp2mp-00.txt)</dc:subject>
  <dc:creator>Dr. Frank Brockners</dc:creator>
  <cp:lastModifiedBy>Shwetha bhandari</cp:lastModifiedBy>
  <cp:revision>71</cp:revision>
  <dcterms:created xsi:type="dcterms:W3CDTF">2011-11-08T03:46:44Z</dcterms:created>
  <dcterms:modified xsi:type="dcterms:W3CDTF">2011-11-08T04:03:32Z</dcterms:modified>
</cp:coreProperties>
</file>