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58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DD1F-5EEF-487D-A97A-44F7A1134B3C}" type="datetimeFigureOut">
              <a:rPr lang="zh-CN" altLang="en-US" smtClean="0"/>
              <a:t>2011/11/16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97CE-574F-4392-B1AA-4F7F10766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0951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DD1F-5EEF-487D-A97A-44F7A1134B3C}" type="datetimeFigureOut">
              <a:rPr lang="zh-CN" altLang="en-US" smtClean="0"/>
              <a:t>2011/11/16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97CE-574F-4392-B1AA-4F7F10766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437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DD1F-5EEF-487D-A97A-44F7A1134B3C}" type="datetimeFigureOut">
              <a:rPr lang="zh-CN" altLang="en-US" smtClean="0"/>
              <a:t>2011/11/16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97CE-574F-4392-B1AA-4F7F10766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6066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DD1F-5EEF-487D-A97A-44F7A1134B3C}" type="datetimeFigureOut">
              <a:rPr lang="zh-CN" altLang="en-US" smtClean="0"/>
              <a:t>2011/11/16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97CE-574F-4392-B1AA-4F7F10766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74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DD1F-5EEF-487D-A97A-44F7A1134B3C}" type="datetimeFigureOut">
              <a:rPr lang="zh-CN" altLang="en-US" smtClean="0"/>
              <a:t>2011/11/16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97CE-574F-4392-B1AA-4F7F10766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5645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DD1F-5EEF-487D-A97A-44F7A1134B3C}" type="datetimeFigureOut">
              <a:rPr lang="zh-CN" altLang="en-US" smtClean="0"/>
              <a:t>2011/11/16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97CE-574F-4392-B1AA-4F7F10766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851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DD1F-5EEF-487D-A97A-44F7A1134B3C}" type="datetimeFigureOut">
              <a:rPr lang="zh-CN" altLang="en-US" smtClean="0"/>
              <a:t>2011/11/16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97CE-574F-4392-B1AA-4F7F10766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409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DD1F-5EEF-487D-A97A-44F7A1134B3C}" type="datetimeFigureOut">
              <a:rPr lang="zh-CN" altLang="en-US" smtClean="0"/>
              <a:t>2011/11/16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97CE-574F-4392-B1AA-4F7F10766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512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DD1F-5EEF-487D-A97A-44F7A1134B3C}" type="datetimeFigureOut">
              <a:rPr lang="zh-CN" altLang="en-US" smtClean="0"/>
              <a:t>2011/11/16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97CE-574F-4392-B1AA-4F7F10766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7693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DD1F-5EEF-487D-A97A-44F7A1134B3C}" type="datetimeFigureOut">
              <a:rPr lang="zh-CN" altLang="en-US" smtClean="0"/>
              <a:t>2011/11/16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97CE-574F-4392-B1AA-4F7F10766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5752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DD1F-5EEF-487D-A97A-44F7A1134B3C}" type="datetimeFigureOut">
              <a:rPr lang="zh-CN" altLang="en-US" smtClean="0"/>
              <a:t>2011/11/16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97CE-574F-4392-B1AA-4F7F10766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247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7DD1F-5EEF-487D-A97A-44F7A1134B3C}" type="datetimeFigureOut">
              <a:rPr lang="zh-CN" altLang="en-US" smtClean="0"/>
              <a:t>2011/11/16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E97CE-574F-4392-B1AA-4F7F10766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7309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DHCPv4 Extension for Port-set Allocation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err="1" smtClean="0"/>
              <a:t>Qiong</a:t>
            </a:r>
            <a:r>
              <a:rPr lang="en-US" altLang="zh-CN" sz="2400" dirty="0" smtClean="0"/>
              <a:t> Sun, </a:t>
            </a:r>
            <a:r>
              <a:rPr lang="en-US" altLang="zh-CN" sz="2400" dirty="0" err="1" smtClean="0"/>
              <a:t>Yiu</a:t>
            </a:r>
            <a:r>
              <a:rPr lang="en-US" altLang="zh-CN" sz="2400" dirty="0" smtClean="0"/>
              <a:t> Lee, </a:t>
            </a:r>
            <a:r>
              <a:rPr lang="en-US" altLang="zh-CN" sz="2400" dirty="0" err="1" smtClean="0"/>
              <a:t>Peng</a:t>
            </a:r>
            <a:r>
              <a:rPr lang="en-US" altLang="zh-CN" sz="2400" dirty="0" smtClean="0"/>
              <a:t> Wu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957880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 smtClean="0"/>
              <a:t>Our request for DHCP extension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fontScale="92500"/>
          </a:bodyPr>
          <a:lstStyle/>
          <a:p>
            <a:r>
              <a:rPr lang="en-US" altLang="zh-CN" sz="2800" dirty="0" smtClean="0"/>
              <a:t>We have proposed “lightweight 4over6” in </a:t>
            </a:r>
            <a:r>
              <a:rPr lang="en-US" altLang="zh-CN" sz="2800" dirty="0" err="1" smtClean="0"/>
              <a:t>softwire</a:t>
            </a:r>
            <a:r>
              <a:rPr lang="en-US" altLang="zh-CN" sz="2800" dirty="0" smtClean="0"/>
              <a:t> WG.</a:t>
            </a:r>
          </a:p>
          <a:p>
            <a:pPr lvl="1"/>
            <a:r>
              <a:rPr lang="en-US" altLang="zh-CN" dirty="0" smtClean="0"/>
              <a:t>draft-cui-softwire-b4-translated-ds-lite</a:t>
            </a:r>
          </a:p>
          <a:p>
            <a:pPr lvl="1"/>
            <a:r>
              <a:rPr lang="en-US" altLang="zh-CN" dirty="0" smtClean="0"/>
              <a:t>draft-zhou-softwire-b4-nat</a:t>
            </a:r>
          </a:p>
          <a:p>
            <a:endParaRPr lang="en-US" altLang="zh-CN" dirty="0" smtClean="0"/>
          </a:p>
          <a:p>
            <a:r>
              <a:rPr lang="en-US" altLang="zh-CN" sz="2800" dirty="0" smtClean="0"/>
              <a:t>The feedback from the WG </a:t>
            </a:r>
          </a:p>
          <a:p>
            <a:pPr lvl="1"/>
            <a:r>
              <a:rPr lang="en-US" altLang="zh-CN" sz="2400" dirty="0"/>
              <a:t>I</a:t>
            </a:r>
            <a:r>
              <a:rPr lang="en-US" altLang="zh-CN" sz="2400" dirty="0" smtClean="0"/>
              <a:t>t is a good and reasonable approach</a:t>
            </a:r>
          </a:p>
          <a:p>
            <a:pPr lvl="1"/>
            <a:r>
              <a:rPr lang="en-US" altLang="zh-CN" sz="2400" dirty="0" smtClean="0"/>
              <a:t>We will merge two I-Ds into a single one</a:t>
            </a:r>
          </a:p>
          <a:p>
            <a:pPr lvl="1"/>
            <a:endParaRPr lang="en-US" altLang="zh-CN" sz="2400" dirty="0" smtClean="0"/>
          </a:p>
          <a:p>
            <a:r>
              <a:rPr lang="en-US" altLang="zh-CN" sz="2600" dirty="0" smtClean="0"/>
              <a:t>So, we need a extended DHCPv4 option for restricted IPv4 address allocation. </a:t>
            </a:r>
          </a:p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535495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 smtClean="0"/>
              <a:t>What is Lightweight 4over6 ?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2132856"/>
            <a:ext cx="8229600" cy="373380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L</a:t>
            </a:r>
            <a:r>
              <a:rPr lang="en-US" altLang="zh-CN" sz="2800" dirty="0" smtClean="0"/>
              <a:t>ightweight </a:t>
            </a:r>
            <a:r>
              <a:rPr lang="en-US" altLang="zh-CN" sz="2800" dirty="0"/>
              <a:t>4over6 is an IPv4-over-IPv6 </a:t>
            </a:r>
            <a:r>
              <a:rPr lang="en-US" altLang="zh-CN" sz="2800" dirty="0">
                <a:solidFill>
                  <a:srgbClr val="FF0000"/>
                </a:solidFill>
              </a:rPr>
              <a:t>hub and spoke mechanism</a:t>
            </a:r>
            <a:r>
              <a:rPr lang="en-US" altLang="zh-CN" sz="2800" dirty="0"/>
              <a:t>, which supports </a:t>
            </a:r>
            <a:r>
              <a:rPr lang="en-US" altLang="zh-CN" sz="2800" dirty="0">
                <a:solidFill>
                  <a:srgbClr val="FF0000"/>
                </a:solidFill>
              </a:rPr>
              <a:t>address sharing </a:t>
            </a:r>
            <a:r>
              <a:rPr lang="en-US" altLang="zh-CN" sz="2800" dirty="0"/>
              <a:t>to deal with IPv4 address exhaustion, and places the IPv4 </a:t>
            </a:r>
            <a:r>
              <a:rPr lang="en-US" altLang="zh-CN" sz="2800" dirty="0" smtClean="0">
                <a:solidFill>
                  <a:srgbClr val="FF0000"/>
                </a:solidFill>
              </a:rPr>
              <a:t>NAT </a:t>
            </a:r>
            <a:r>
              <a:rPr lang="en-US" altLang="zh-CN" sz="2800" dirty="0">
                <a:solidFill>
                  <a:srgbClr val="FF0000"/>
                </a:solidFill>
              </a:rPr>
              <a:t>on the initiator side</a:t>
            </a:r>
            <a:r>
              <a:rPr lang="en-US" altLang="zh-CN" sz="2800" dirty="0"/>
              <a:t>.  </a:t>
            </a:r>
            <a:endParaRPr lang="en-US" altLang="zh-CN" sz="2800" dirty="0" smtClean="0"/>
          </a:p>
          <a:p>
            <a:endParaRPr lang="en-US" altLang="zh-CN" sz="2800" dirty="0" smtClean="0"/>
          </a:p>
          <a:p>
            <a:r>
              <a:rPr lang="en-US" altLang="zh-CN" sz="2800" dirty="0" smtClean="0"/>
              <a:t>A simple extension for DS-Lite without NAT, and address sharing mode for public 4over6.</a:t>
            </a:r>
          </a:p>
          <a:p>
            <a:endParaRPr lang="en-US" altLang="zh-CN" sz="2800" dirty="0" smtClean="0"/>
          </a:p>
        </p:txBody>
      </p:sp>
    </p:spTree>
    <p:extLst>
      <p:ext uri="{BB962C8B-B14F-4D97-AF65-F5344CB8AC3E}">
        <p14:creationId xmlns:p14="http://schemas.microsoft.com/office/powerpoint/2010/main" val="13694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 smtClean="0"/>
              <a:t>Overview</a:t>
            </a:r>
            <a:endParaRPr lang="zh-CN" altLang="en-US" dirty="0"/>
          </a:p>
        </p:txBody>
      </p:sp>
      <p:sp>
        <p:nvSpPr>
          <p:cNvPr id="5" name="AutoShape 30"/>
          <p:cNvSpPr>
            <a:spLocks noChangeArrowheads="1"/>
          </p:cNvSpPr>
          <p:nvPr/>
        </p:nvSpPr>
        <p:spPr bwMode="auto">
          <a:xfrm>
            <a:off x="827584" y="2333387"/>
            <a:ext cx="1039813" cy="838200"/>
          </a:xfrm>
          <a:prstGeom prst="roundRect">
            <a:avLst>
              <a:gd name="adj" fmla="val 19009"/>
            </a:avLst>
          </a:prstGeom>
          <a:solidFill>
            <a:srgbClr val="A6F8A8"/>
          </a:solidFill>
          <a:ln w="508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dirty="0" err="1" smtClean="0"/>
              <a:t>Lw</a:t>
            </a:r>
            <a:r>
              <a:rPr lang="en-US" altLang="zh-CN" sz="1600" dirty="0" smtClean="0"/>
              <a:t> 4over6</a:t>
            </a:r>
          </a:p>
          <a:p>
            <a:pPr algn="ctr"/>
            <a:r>
              <a:rPr lang="en-US" altLang="zh-CN" sz="1600" dirty="0" smtClean="0"/>
              <a:t>initiator</a:t>
            </a:r>
            <a:endParaRPr lang="en-US" altLang="zh-CN" sz="1500" dirty="0">
              <a:latin typeface="Calibri" pitchFamily="34" charset="0"/>
            </a:endParaRPr>
          </a:p>
        </p:txBody>
      </p:sp>
      <p:sp>
        <p:nvSpPr>
          <p:cNvPr id="6" name="AutoShape 30"/>
          <p:cNvSpPr>
            <a:spLocks noChangeArrowheads="1"/>
          </p:cNvSpPr>
          <p:nvPr/>
        </p:nvSpPr>
        <p:spPr bwMode="auto">
          <a:xfrm>
            <a:off x="6172200" y="2333387"/>
            <a:ext cx="1172135" cy="835678"/>
          </a:xfrm>
          <a:prstGeom prst="roundRect">
            <a:avLst>
              <a:gd name="adj" fmla="val 19009"/>
            </a:avLst>
          </a:prstGeom>
          <a:solidFill>
            <a:srgbClr val="A6F8A8"/>
          </a:solidFill>
          <a:ln w="508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dirty="0" err="1" smtClean="0"/>
              <a:t>Lw</a:t>
            </a:r>
            <a:r>
              <a:rPr lang="en-US" altLang="zh-CN" sz="1600" dirty="0" smtClean="0"/>
              <a:t> 4over6</a:t>
            </a:r>
            <a:endParaRPr lang="en-US" altLang="zh-CN" sz="1600" dirty="0"/>
          </a:p>
          <a:p>
            <a:pPr algn="ctr"/>
            <a:r>
              <a:rPr lang="en-US" altLang="zh-CN" sz="1400" dirty="0"/>
              <a:t>C</a:t>
            </a:r>
            <a:r>
              <a:rPr lang="en-US" altLang="zh-CN" sz="1400" dirty="0" smtClean="0"/>
              <a:t>oncentrator</a:t>
            </a:r>
            <a:endParaRPr lang="en-US" altLang="zh-CN" sz="1400" dirty="0"/>
          </a:p>
        </p:txBody>
      </p:sp>
      <p:cxnSp>
        <p:nvCxnSpPr>
          <p:cNvPr id="8" name="直接箭头连接符 7"/>
          <p:cNvCxnSpPr/>
          <p:nvPr/>
        </p:nvCxnSpPr>
        <p:spPr>
          <a:xfrm>
            <a:off x="2590800" y="2610097"/>
            <a:ext cx="3276600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342618" y="2073969"/>
            <a:ext cx="3836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Acquire public IPv4 address + Port set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2615406" y="3120558"/>
            <a:ext cx="3276600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3254" y="3778665"/>
            <a:ext cx="31443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zh-CN" sz="2000" dirty="0" smtClean="0"/>
              <a:t>NAT44 </a:t>
            </a:r>
            <a:r>
              <a:rPr lang="en-US" altLang="zh-CN" sz="2000" dirty="0" smtClean="0">
                <a:solidFill>
                  <a:srgbClr val="FF0000"/>
                </a:solidFill>
              </a:rPr>
              <a:t>within restricted port set</a:t>
            </a:r>
          </a:p>
          <a:p>
            <a:pPr marL="285750" lvl="1" indent="-285750">
              <a:buFont typeface="Arial" pitchFamily="34" charset="0"/>
              <a:buChar char="•"/>
            </a:pPr>
            <a:r>
              <a:rPr lang="en-US" altLang="zh-CN" sz="2000" dirty="0" smtClean="0"/>
              <a:t>Tunnel </a:t>
            </a:r>
            <a:r>
              <a:rPr lang="en-US" altLang="zh-CN" sz="2000" dirty="0"/>
              <a:t>encapsulation/de-capsulation.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82989" y="3778665"/>
            <a:ext cx="37025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zh-CN" sz="2000" dirty="0" smtClean="0"/>
              <a:t>Subscriber-level binding record</a:t>
            </a:r>
          </a:p>
          <a:p>
            <a:pPr marL="285750" lvl="1" indent="-285750">
              <a:buFont typeface="Arial" pitchFamily="34" charset="0"/>
              <a:buChar char="•"/>
            </a:pPr>
            <a:r>
              <a:rPr lang="en-US" altLang="zh-CN" sz="2000" dirty="0"/>
              <a:t>Tunnel encapsulation/de-capsulation</a:t>
            </a:r>
            <a:r>
              <a:rPr lang="en-US" altLang="zh-CN" sz="2000" dirty="0" smtClean="0"/>
              <a:t>.</a:t>
            </a:r>
          </a:p>
          <a:p>
            <a:pPr marL="285750" lvl="1" indent="-285750">
              <a:buFont typeface="Arial" pitchFamily="34" charset="0"/>
              <a:buChar char="•"/>
            </a:pPr>
            <a:r>
              <a:rPr lang="en-US" altLang="zh-CN" sz="2000" dirty="0" smtClean="0">
                <a:solidFill>
                  <a:srgbClr val="FF0000"/>
                </a:solidFill>
              </a:rPr>
              <a:t>No NAT </a:t>
            </a:r>
            <a:r>
              <a:rPr lang="en-US" altLang="zh-CN" sz="2000" dirty="0" smtClean="0"/>
              <a:t>anymore</a:t>
            </a:r>
            <a:endParaRPr lang="en-US" altLang="zh-CN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3657601" y="2751226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Tunneling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09599" y="5531265"/>
            <a:ext cx="78306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Non-continuous </a:t>
            </a:r>
            <a:r>
              <a:rPr lang="en-US" altLang="zh-CN" sz="2000" dirty="0"/>
              <a:t>port set algorithms </a:t>
            </a:r>
            <a:r>
              <a:rPr lang="en-US" altLang="zh-CN" sz="2000" dirty="0" smtClean="0"/>
              <a:t>(e.g. GMA in the design team) can </a:t>
            </a:r>
            <a:r>
              <a:rPr lang="en-US" altLang="zh-CN" sz="2000" dirty="0"/>
              <a:t>be introduced to further improve the security.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99945" y="1873665"/>
            <a:ext cx="3108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2"/>
                </a:solidFill>
              </a:rPr>
              <a:t>[v6 address, v4 address, PSID]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1434" y="1700808"/>
            <a:ext cx="1997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2"/>
                </a:solidFill>
              </a:rPr>
              <a:t>public v4 address, </a:t>
            </a:r>
          </a:p>
          <a:p>
            <a:pPr algn="ctr"/>
            <a:r>
              <a:rPr lang="en-US" altLang="zh-CN" dirty="0" smtClean="0">
                <a:solidFill>
                  <a:schemeClr val="tx2"/>
                </a:solidFill>
              </a:rPr>
              <a:t>port set</a:t>
            </a:r>
            <a:endParaRPr lang="zh-CN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06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 smtClean="0"/>
              <a:t>Restricted IPv4 address allocation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dirty="0" smtClean="0"/>
              <a:t>Initiator would need to get restricted IPv4 address, including </a:t>
            </a:r>
          </a:p>
          <a:p>
            <a:pPr lvl="1"/>
            <a:r>
              <a:rPr lang="en-US" altLang="zh-CN" dirty="0" smtClean="0"/>
              <a:t>Public IPv4 address: </a:t>
            </a:r>
          </a:p>
          <a:p>
            <a:pPr lvl="2"/>
            <a:r>
              <a:rPr lang="en-US" altLang="zh-CN" dirty="0" smtClean="0">
                <a:solidFill>
                  <a:srgbClr val="FF0000"/>
                </a:solidFill>
              </a:rPr>
              <a:t>draft-cui-dhc-dhcpv4-over-ipv6: WG item</a:t>
            </a:r>
          </a:p>
          <a:p>
            <a:pPr lvl="2"/>
            <a:r>
              <a:rPr lang="en-US" altLang="zh-CN" dirty="0" smtClean="0">
                <a:solidFill>
                  <a:srgbClr val="FF0000"/>
                </a:solidFill>
              </a:rPr>
              <a:t>the same with public 4over6.</a:t>
            </a:r>
            <a:endParaRPr lang="zh-CN" altLang="en-US" dirty="0" smtClean="0">
              <a:solidFill>
                <a:srgbClr val="FF0000"/>
              </a:solidFill>
            </a:endParaRPr>
          </a:p>
          <a:p>
            <a:pPr lvl="1"/>
            <a:endParaRPr lang="en-US" altLang="zh-CN" dirty="0" smtClean="0"/>
          </a:p>
          <a:p>
            <a:pPr lvl="1"/>
            <a:r>
              <a:rPr lang="en-US" altLang="zh-CN" dirty="0"/>
              <a:t>N</a:t>
            </a:r>
            <a:r>
              <a:rPr lang="en-US" altLang="zh-CN" dirty="0" smtClean="0"/>
              <a:t>on-overlap port-set</a:t>
            </a:r>
          </a:p>
          <a:p>
            <a:pPr lvl="2"/>
            <a:r>
              <a:rPr lang="en-US" altLang="zh-CN" dirty="0" smtClean="0">
                <a:solidFill>
                  <a:srgbClr val="FF0000"/>
                </a:solidFill>
              </a:rPr>
              <a:t>We do not have it yet …</a:t>
            </a:r>
            <a:endParaRPr lang="en-US" altLang="zh-CN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US" altLang="zh-CN" dirty="0" smtClean="0"/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5783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CN" dirty="0" smtClean="0"/>
              <a:t>Considerations on Port-Set Extension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1600200"/>
            <a:ext cx="9036496" cy="4525963"/>
          </a:xfrm>
        </p:spPr>
        <p:txBody>
          <a:bodyPr>
            <a:normAutofit lnSpcReduction="10000"/>
          </a:bodyPr>
          <a:lstStyle/>
          <a:p>
            <a:r>
              <a:rPr lang="en-US" altLang="zh-CN" sz="2800" dirty="0" smtClean="0"/>
              <a:t>DHCP or PCP</a:t>
            </a:r>
          </a:p>
          <a:p>
            <a:pPr lvl="1"/>
            <a:r>
              <a:rPr lang="en-US" altLang="zh-CN" sz="2400" dirty="0" smtClean="0"/>
              <a:t>Since DHCP is more mature and has widely supported, we would prefer to have a extended DHCP option.</a:t>
            </a:r>
          </a:p>
          <a:p>
            <a:endParaRPr lang="en-US" altLang="zh-CN" sz="2800" i="1" dirty="0"/>
          </a:p>
          <a:p>
            <a:r>
              <a:rPr lang="en-US" altLang="zh-CN" sz="2800" dirty="0" smtClean="0"/>
              <a:t>DHCPv4 or DHCPv6</a:t>
            </a:r>
          </a:p>
          <a:p>
            <a:pPr lvl="1"/>
            <a:r>
              <a:rPr lang="en-US" altLang="zh-CN" sz="2400" dirty="0" smtClean="0"/>
              <a:t>As we need to allocate public IPv4 address to initiator, it would be more reasonable to extend DHCPv4.</a:t>
            </a:r>
          </a:p>
          <a:p>
            <a:pPr lvl="1"/>
            <a:endParaRPr lang="en-US" altLang="zh-CN" sz="2400" dirty="0" smtClean="0"/>
          </a:p>
          <a:p>
            <a:r>
              <a:rPr lang="en-US" altLang="zh-CN" sz="2800" dirty="0" smtClean="0"/>
              <a:t>Port-set algorithm</a:t>
            </a:r>
          </a:p>
          <a:p>
            <a:pPr lvl="1"/>
            <a:r>
              <a:rPr lang="en-US" altLang="zh-CN" sz="2400" dirty="0" smtClean="0"/>
              <a:t>Adopt the port-set algorithm in </a:t>
            </a:r>
            <a:r>
              <a:rPr lang="en-US" altLang="zh-CN" sz="2400" dirty="0" err="1" smtClean="0"/>
              <a:t>softwire</a:t>
            </a:r>
            <a:r>
              <a:rPr lang="en-US" altLang="zh-CN" sz="2400" dirty="0" smtClean="0"/>
              <a:t> MAP design team. 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544058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 smtClean="0"/>
              <a:t>We would like to propose…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en-US" altLang="zh-CN" sz="2800" dirty="0" smtClean="0"/>
              <a:t>A DHCPv4 extension for port-set allocation</a:t>
            </a:r>
          </a:p>
          <a:p>
            <a:r>
              <a:rPr lang="en-US" altLang="zh-CN" sz="2800" dirty="0" smtClean="0"/>
              <a:t>It is used for lightweight 4over6 and can be deployed when necessary</a:t>
            </a:r>
          </a:p>
          <a:p>
            <a:r>
              <a:rPr lang="en-US" altLang="zh-CN" sz="2800" dirty="0" smtClean="0"/>
              <a:t>Coexistent with </a:t>
            </a:r>
            <a:r>
              <a:rPr lang="en-US" altLang="zh-CN" sz="2800" i="1" dirty="0" smtClean="0"/>
              <a:t>draft-cui-dhc-dhcpv4-over-ipv6</a:t>
            </a:r>
          </a:p>
          <a:p>
            <a:endParaRPr lang="en-US" altLang="zh-CN" sz="2800" i="1" dirty="0"/>
          </a:p>
          <a:p>
            <a:r>
              <a:rPr lang="en-US" altLang="zh-CN" dirty="0" smtClean="0">
                <a:solidFill>
                  <a:srgbClr val="FF0000"/>
                </a:solidFill>
              </a:rPr>
              <a:t>We would like to ask DHC WG:</a:t>
            </a:r>
          </a:p>
          <a:p>
            <a:pPr lvl="1"/>
            <a:r>
              <a:rPr lang="en-US" altLang="zh-CN" dirty="0" smtClean="0">
                <a:solidFill>
                  <a:srgbClr val="FF0000"/>
                </a:solidFill>
              </a:rPr>
              <a:t>How do you think of this DHCPv4 extension?</a:t>
            </a:r>
          </a:p>
          <a:p>
            <a:endParaRPr lang="en-US" altLang="zh-CN" sz="2800" i="1" dirty="0"/>
          </a:p>
          <a:p>
            <a:endParaRPr lang="en-US" altLang="zh-CN" sz="2800" dirty="0" smtClean="0"/>
          </a:p>
        </p:txBody>
      </p:sp>
    </p:spTree>
    <p:extLst>
      <p:ext uri="{BB962C8B-B14F-4D97-AF65-F5344CB8AC3E}">
        <p14:creationId xmlns:p14="http://schemas.microsoft.com/office/powerpoint/2010/main" val="6184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2617490" y="1600200"/>
            <a:ext cx="3909019" cy="19205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en-US" altLang="zh-CN" sz="5400" b="1" cap="none" spc="0" dirty="0" smtClean="0">
              <a:ln/>
              <a:solidFill>
                <a:schemeClr val="accent3"/>
              </a:solidFill>
              <a:effectLst/>
            </a:endParaRPr>
          </a:p>
          <a:p>
            <a:pPr marL="0" indent="0" algn="ctr">
              <a:buNone/>
            </a:pPr>
            <a:r>
              <a:rPr lang="en-US" altLang="zh-CN" sz="5400" b="1" cap="none" spc="0" dirty="0" smtClean="0">
                <a:ln/>
                <a:solidFill>
                  <a:schemeClr val="accent3"/>
                </a:solidFill>
                <a:effectLst/>
              </a:rPr>
              <a:t>Thank you </a:t>
            </a:r>
            <a:r>
              <a:rPr lang="en-US" altLang="zh-CN" sz="5400" b="1" cap="none" spc="0" dirty="0" smtClean="0">
                <a:ln/>
                <a:solidFill>
                  <a:schemeClr val="accent3"/>
                </a:solidFill>
                <a:effectLst/>
                <a:sym typeface="Wingdings" pitchFamily="2" charset="2"/>
              </a:rPr>
              <a:t></a:t>
            </a:r>
            <a:endParaRPr lang="zh-CN" alt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81072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333</Words>
  <Application>Microsoft Office PowerPoint</Application>
  <PresentationFormat>全屏显示(4:3)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主题​​</vt:lpstr>
      <vt:lpstr>DHCPv4 Extension for Port-set Allocation</vt:lpstr>
      <vt:lpstr>Our request for DHCP extension</vt:lpstr>
      <vt:lpstr>What is Lightweight 4over6 ?</vt:lpstr>
      <vt:lpstr>Overview</vt:lpstr>
      <vt:lpstr>Restricted IPv4 address allocation</vt:lpstr>
      <vt:lpstr>Considerations on Port-Set Extension </vt:lpstr>
      <vt:lpstr>We would like to propose…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Port-set extension to DHCPv4</dc:title>
  <dc:creator>孙琼</dc:creator>
  <cp:lastModifiedBy>孙琼</cp:lastModifiedBy>
  <cp:revision>13</cp:revision>
  <dcterms:created xsi:type="dcterms:W3CDTF">2011-11-16T06:42:00Z</dcterms:created>
  <dcterms:modified xsi:type="dcterms:W3CDTF">2011-11-16T10:06:48Z</dcterms:modified>
</cp:coreProperties>
</file>