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
  </p:notesMasterIdLst>
  <p:handoutMasterIdLst>
    <p:handoutMasterId r:id="rId9"/>
  </p:handoutMasterIdLst>
  <p:sldIdLst>
    <p:sldId id="256" r:id="rId2"/>
    <p:sldId id="261" r:id="rId3"/>
    <p:sldId id="257" r:id="rId4"/>
    <p:sldId id="258" r:id="rId5"/>
    <p:sldId id="260"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36" autoAdjust="0"/>
    <p:restoredTop sz="98251" autoAdjust="0"/>
  </p:normalViewPr>
  <p:slideViewPr>
    <p:cSldViewPr>
      <p:cViewPr varScale="1">
        <p:scale>
          <a:sx n="122" d="100"/>
          <a:sy n="122" d="100"/>
        </p:scale>
        <p:origin x="-126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1828800" cy="18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pitchFamily="-111" charset="0"/>
                <a:ea typeface="ＭＳ Ｐゴシック" pitchFamily="-111" charset="-128"/>
                <a:cs typeface="ＭＳ Ｐゴシック" pitchFamily="-111"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111" charset="0"/>
                <a:ea typeface="ＭＳ Ｐゴシック" pitchFamily="-111" charset="-128"/>
                <a:cs typeface="ＭＳ Ｐゴシック" pitchFamily="-111" charset="-128"/>
              </a:defRPr>
            </a:lvl1pPr>
          </a:lstStyle>
          <a:p>
            <a:pPr>
              <a:defRPr/>
            </a:pPr>
            <a:fld id="{C1E33F51-064E-FF45-8DFA-78CCC3FB15B3}" type="datetime1">
              <a:rPr lang="en-US"/>
              <a:pPr>
                <a:defRPr/>
              </a:pPr>
              <a:t>11/17/11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pitchFamily="-111" charset="0"/>
                <a:ea typeface="ＭＳ Ｐゴシック" pitchFamily="-111" charset="-128"/>
                <a:cs typeface="ＭＳ Ｐゴシック" pitchFamily="-111"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111" charset="0"/>
                <a:ea typeface="ＭＳ Ｐゴシック" pitchFamily="-111" charset="-128"/>
                <a:cs typeface="ＭＳ Ｐゴシック" pitchFamily="-111" charset="-128"/>
              </a:defRPr>
            </a:lvl1pPr>
          </a:lstStyle>
          <a:p>
            <a:pPr>
              <a:defRPr/>
            </a:pPr>
            <a:fld id="{960C982E-4EE6-104C-AA93-3C908470ADA7}" type="slidenum">
              <a:rPr lang="en-US"/>
              <a:pPr>
                <a:defRPr/>
              </a:pPr>
              <a:t>‹#›</a:t>
            </a:fld>
            <a:endParaRPr lang="en-US" dirty="0"/>
          </a:p>
        </p:txBody>
      </p:sp>
    </p:spTree>
    <p:extLst>
      <p:ext uri="{BB962C8B-B14F-4D97-AF65-F5344CB8AC3E}">
        <p14:creationId xmlns:p14="http://schemas.microsoft.com/office/powerpoint/2010/main" val="34400580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11" charset="0"/>
                <a:ea typeface="ＭＳ Ｐゴシック" pitchFamily="-111" charset="-128"/>
                <a:cs typeface="ＭＳ Ｐゴシック" pitchFamily="-111" charset="-128"/>
              </a:defRPr>
            </a:lvl1pPr>
          </a:lstStyle>
          <a:p>
            <a:pPr>
              <a:defRPr/>
            </a:pPr>
            <a:endParaRPr lang="en-US" dirty="0"/>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11" charset="0"/>
                <a:ea typeface="ＭＳ Ｐゴシック" pitchFamily="-111" charset="-128"/>
                <a:cs typeface="ＭＳ Ｐゴシック" pitchFamily="-111" charset="-128"/>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11" charset="0"/>
                <a:ea typeface="ＭＳ Ｐゴシック" pitchFamily="-111" charset="-128"/>
                <a:cs typeface="ＭＳ Ｐゴシック" pitchFamily="-111" charset="-128"/>
              </a:defRPr>
            </a:lvl1pPr>
          </a:lstStyle>
          <a:p>
            <a:pPr>
              <a:defRPr/>
            </a:pPr>
            <a:endParaRPr lang="en-US" dirty="0"/>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111" charset="0"/>
                <a:ea typeface="ＭＳ Ｐゴシック" pitchFamily="-111" charset="-128"/>
                <a:cs typeface="ＭＳ Ｐゴシック" pitchFamily="-111" charset="-128"/>
              </a:defRPr>
            </a:lvl1pPr>
          </a:lstStyle>
          <a:p>
            <a:pPr>
              <a:defRPr/>
            </a:pPr>
            <a:fld id="{408546EF-22C4-FD47-AED2-9C31DF9319B0}" type="slidenum">
              <a:rPr lang="en-US"/>
              <a:pPr>
                <a:defRPr/>
              </a:pPr>
              <a:t>‹#›</a:t>
            </a:fld>
            <a:endParaRPr lang="en-US" dirty="0"/>
          </a:p>
        </p:txBody>
      </p:sp>
    </p:spTree>
    <p:extLst>
      <p:ext uri="{BB962C8B-B14F-4D97-AF65-F5344CB8AC3E}">
        <p14:creationId xmlns:p14="http://schemas.microsoft.com/office/powerpoint/2010/main" val="385143771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22" charset="0"/>
        <a:ea typeface="ＭＳ Ｐゴシック" pitchFamily="22" charset="-128"/>
        <a:cs typeface="ＭＳ Ｐゴシック" pitchFamily="22" charset="-128"/>
      </a:defRPr>
    </a:lvl1pPr>
    <a:lvl2pPr marL="457200" algn="l" rtl="0" eaLnBrk="0" fontAlgn="base" hangingPunct="0">
      <a:spcBef>
        <a:spcPct val="30000"/>
      </a:spcBef>
      <a:spcAft>
        <a:spcPct val="0"/>
      </a:spcAft>
      <a:defRPr sz="1200" kern="1200">
        <a:solidFill>
          <a:schemeClr val="tx1"/>
        </a:solidFill>
        <a:latin typeface="Arial" pitchFamily="22" charset="0"/>
        <a:ea typeface="ＭＳ Ｐゴシック" pitchFamily="22" charset="-128"/>
        <a:cs typeface="+mn-cs"/>
      </a:defRPr>
    </a:lvl2pPr>
    <a:lvl3pPr marL="914400" algn="l" rtl="0" eaLnBrk="0" fontAlgn="base" hangingPunct="0">
      <a:spcBef>
        <a:spcPct val="30000"/>
      </a:spcBef>
      <a:spcAft>
        <a:spcPct val="0"/>
      </a:spcAft>
      <a:defRPr sz="1200" kern="1200">
        <a:solidFill>
          <a:schemeClr val="tx1"/>
        </a:solidFill>
        <a:latin typeface="Arial" pitchFamily="22" charset="0"/>
        <a:ea typeface="ＭＳ Ｐゴシック" pitchFamily="22" charset="-128"/>
        <a:cs typeface="+mn-cs"/>
      </a:defRPr>
    </a:lvl3pPr>
    <a:lvl4pPr marL="1371600" algn="l" rtl="0" eaLnBrk="0" fontAlgn="base" hangingPunct="0">
      <a:spcBef>
        <a:spcPct val="30000"/>
      </a:spcBef>
      <a:spcAft>
        <a:spcPct val="0"/>
      </a:spcAft>
      <a:defRPr sz="1200" kern="1200">
        <a:solidFill>
          <a:schemeClr val="tx1"/>
        </a:solidFill>
        <a:latin typeface="Arial" pitchFamily="22" charset="0"/>
        <a:ea typeface="ＭＳ Ｐゴシック" pitchFamily="22" charset="-128"/>
        <a:cs typeface="+mn-cs"/>
      </a:defRPr>
    </a:lvl4pPr>
    <a:lvl5pPr marL="1828800" algn="l" rtl="0" eaLnBrk="0" fontAlgn="base" hangingPunct="0">
      <a:spcBef>
        <a:spcPct val="30000"/>
      </a:spcBef>
      <a:spcAft>
        <a:spcPct val="0"/>
      </a:spcAft>
      <a:defRPr sz="1200" kern="1200">
        <a:solidFill>
          <a:schemeClr val="tx1"/>
        </a:solidFill>
        <a:latin typeface="Arial" pitchFamily="22" charset="0"/>
        <a:ea typeface="ＭＳ Ｐゴシック" pitchFamily="2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6E48C4B5-02B4-C940-A75C-DB4354561CBA}" type="slidenum">
              <a:rPr lang="en-US">
                <a:latin typeface="Arial" charset="0"/>
                <a:ea typeface="ＭＳ Ｐゴシック" charset="-128"/>
                <a:cs typeface="ＭＳ Ｐゴシック" charset="-128"/>
              </a:rPr>
              <a:pPr/>
              <a:t>4</a:t>
            </a:fld>
            <a:endParaRPr lang="en-US" dirty="0">
              <a:latin typeface="Arial" charset="0"/>
              <a:ea typeface="ＭＳ Ｐゴシック" charset="-128"/>
              <a:cs typeface="ＭＳ Ｐゴシック" charset="-128"/>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a:ln/>
        </p:spPr>
      </p:sp>
      <p:sp>
        <p:nvSpPr>
          <p:cNvPr id="21507" name="Notes Placeholder 2"/>
          <p:cNvSpPr>
            <a:spLocks noGrp="1"/>
          </p:cNvSpPr>
          <p:nvPr>
            <p:ph type="body" idx="1"/>
          </p:nvPr>
        </p:nvSpPr>
        <p:spPr>
          <a:noFill/>
          <a:ln/>
        </p:spPr>
        <p:txBody>
          <a:bodyPr/>
          <a:lstStyle/>
          <a:p>
            <a:pPr marL="342900" marR="0" lvl="1" indent="-342900" algn="l" defTabSz="914400" rtl="0" eaLnBrk="1" fontAlgn="base" latinLnBrk="0" hangingPunct="1">
              <a:lnSpc>
                <a:spcPct val="100000"/>
              </a:lnSpc>
              <a:spcBef>
                <a:spcPct val="30000"/>
              </a:spcBef>
              <a:spcAft>
                <a:spcPct val="0"/>
              </a:spcAft>
              <a:buClrTx/>
              <a:buSzTx/>
              <a:buFontTx/>
              <a:buNone/>
              <a:tabLst/>
              <a:defRPr/>
            </a:pPr>
            <a:r>
              <a:rPr lang="en-US" sz="2000" b="0" kern="1200" dirty="0" smtClean="0">
                <a:solidFill>
                  <a:schemeClr val="tx1"/>
                </a:solidFill>
                <a:latin typeface="Courier New" charset="0"/>
                <a:ea typeface="Courier New" charset="0"/>
                <a:cs typeface="Courier New" charset="0"/>
              </a:rPr>
              <a:t>draft-ietf-dhc-vpn-option –</a:t>
            </a:r>
            <a:r>
              <a:rPr lang="en-US" sz="2000" b="0" kern="1200" baseline="0" dirty="0" smtClean="0">
                <a:solidFill>
                  <a:schemeClr val="tx1"/>
                </a:solidFill>
                <a:latin typeface="Courier New" charset="0"/>
                <a:ea typeface="Courier New" charset="0"/>
                <a:cs typeface="Courier New" charset="0"/>
              </a:rPr>
              <a:t> </a:t>
            </a:r>
            <a:r>
              <a:rPr lang="en-US" sz="2000" b="0" kern="1200" dirty="0" smtClean="0">
                <a:solidFill>
                  <a:schemeClr val="tx1"/>
                </a:solidFill>
                <a:latin typeface="Courier New" charset="0"/>
                <a:ea typeface="Courier New" charset="0"/>
                <a:cs typeface="Courier New" charset="0"/>
              </a:rPr>
              <a:t>submitted to IESG</a:t>
            </a:r>
          </a:p>
          <a:p>
            <a:pPr marL="342900" marR="0" lvl="1" indent="-342900" algn="l" defTabSz="914400" rtl="0" eaLnBrk="1" fontAlgn="base" latinLnBrk="0" hangingPunct="1">
              <a:lnSpc>
                <a:spcPct val="100000"/>
              </a:lnSpc>
              <a:spcBef>
                <a:spcPct val="30000"/>
              </a:spcBef>
              <a:spcAft>
                <a:spcPct val="0"/>
              </a:spcAft>
              <a:buClrTx/>
              <a:buSzTx/>
              <a:buFontTx/>
              <a:buNone/>
              <a:tabLst/>
              <a:defRPr/>
            </a:pPr>
            <a:r>
              <a:rPr lang="en-US" sz="2000" b="0" kern="1200" dirty="0" smtClean="0">
                <a:solidFill>
                  <a:schemeClr val="tx1"/>
                </a:solidFill>
                <a:latin typeface="Courier New" charset="0"/>
                <a:ea typeface="Courier New" charset="0"/>
                <a:cs typeface="Courier New" charset="0"/>
              </a:rPr>
              <a:t>draft-ietf-dhc-relay-id-suboption –</a:t>
            </a:r>
            <a:r>
              <a:rPr lang="en-US" sz="2000" b="0" kern="1200" baseline="0" dirty="0" smtClean="0">
                <a:solidFill>
                  <a:schemeClr val="tx1"/>
                </a:solidFill>
                <a:latin typeface="Courier New" charset="0"/>
                <a:ea typeface="Courier New" charset="0"/>
                <a:cs typeface="Courier New" charset="0"/>
              </a:rPr>
              <a:t> </a:t>
            </a:r>
            <a:r>
              <a:rPr lang="en-US" sz="2000" b="0" kern="1200" dirty="0" smtClean="0">
                <a:solidFill>
                  <a:schemeClr val="tx1"/>
                </a:solidFill>
                <a:latin typeface="Courier New" charset="0"/>
                <a:ea typeface="Courier New" charset="0"/>
                <a:cs typeface="Courier New" charset="0"/>
              </a:rPr>
              <a:t>submitted to IESG</a:t>
            </a:r>
            <a:endParaRPr lang="en-US" sz="2000" b="0" dirty="0" smtClean="0">
              <a:latin typeface="Courier New" charset="0"/>
              <a:ea typeface="Courier New" charset="0"/>
              <a:cs typeface="Courier New" charset="0"/>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2000" b="0" dirty="0" smtClean="0">
                <a:latin typeface="Courier New" charset="0"/>
                <a:ea typeface="Courier New" charset="0"/>
                <a:cs typeface="Courier New" charset="0"/>
              </a:rPr>
              <a:t>draft-ietf-dhc-container-opt – requires</a:t>
            </a:r>
            <a:r>
              <a:rPr lang="en-US" sz="2000" b="0" baseline="0" dirty="0" smtClean="0">
                <a:latin typeface="Courier New" charset="0"/>
                <a:ea typeface="Courier New" charset="0"/>
                <a:cs typeface="Courier New" charset="0"/>
              </a:rPr>
              <a:t> revision and response to DISCUSS from IESG</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2400" b="0" dirty="0" smtClean="0">
                <a:latin typeface="Courier New" charset="0"/>
                <a:ea typeface="Courier New" charset="0"/>
                <a:cs typeface="Courier New" charset="0"/>
              </a:rPr>
              <a:t>draft-ietf-dhc-dhcpv6-reconfigure-rebind –</a:t>
            </a:r>
            <a:r>
              <a:rPr lang="en-US" sz="2400" b="0" baseline="0" dirty="0" smtClean="0">
                <a:latin typeface="Courier New" charset="0"/>
                <a:ea typeface="Courier New" charset="0"/>
                <a:cs typeface="Courier New" charset="0"/>
              </a:rPr>
              <a:t> refreshed, needs an update and IESG cover sheet then submit to IESG</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2400" b="0" dirty="0" smtClean="0">
                <a:latin typeface="Courier New" charset="0"/>
                <a:ea typeface="Courier New" charset="0"/>
                <a:cs typeface="Courier New" charset="0"/>
              </a:rPr>
              <a:t>draft-ietf-dhc-subnet-alloc - </a:t>
            </a:r>
            <a:r>
              <a:rPr lang="en-US" sz="2400" b="0" baseline="0" dirty="0" smtClean="0">
                <a:latin typeface="Courier New" charset="0"/>
                <a:ea typeface="Courier New" charset="0"/>
                <a:cs typeface="Courier New" charset="0"/>
              </a:rPr>
              <a:t>needs an update and IESG cover sheet then submit to IESG (?)</a:t>
            </a:r>
            <a:endParaRPr lang="en-US" sz="2400" b="0" dirty="0" smtClean="0">
              <a:latin typeface="Courier New" charset="0"/>
              <a:ea typeface="Courier New" charset="0"/>
              <a:cs typeface="Courier New" charset="0"/>
            </a:endParaRPr>
          </a:p>
          <a:p>
            <a:pPr marL="342900" marR="0" lvl="1" indent="-342900" algn="l" defTabSz="914400" rtl="0" eaLnBrk="1" fontAlgn="base" latinLnBrk="0" hangingPunct="1">
              <a:lnSpc>
                <a:spcPct val="100000"/>
              </a:lnSpc>
              <a:spcBef>
                <a:spcPct val="30000"/>
              </a:spcBef>
              <a:spcAft>
                <a:spcPct val="0"/>
              </a:spcAft>
              <a:buClrTx/>
              <a:buSzTx/>
              <a:buFontTx/>
              <a:buNone/>
              <a:tabLst/>
              <a:defRPr/>
            </a:pPr>
            <a:r>
              <a:rPr lang="en-US" sz="2000" b="0" kern="1200" dirty="0" smtClean="0">
                <a:solidFill>
                  <a:schemeClr val="tx1"/>
                </a:solidFill>
                <a:latin typeface="Courier New" charset="0"/>
                <a:ea typeface="Courier New" charset="0"/>
                <a:cs typeface="Courier New" charset="0"/>
              </a:rPr>
              <a:t>draft-ietf-dhc-dhcpv4-vendor-message/draft-ietf-dhc-dhcpv6-vendor-message – need to verify if these passed WGLC (?)</a:t>
            </a:r>
          </a:p>
          <a:p>
            <a:pPr marL="342900" marR="0" lvl="1" indent="-342900" algn="l" defTabSz="914400" rtl="0" eaLnBrk="1" fontAlgn="base" latinLnBrk="0" hangingPunct="1">
              <a:lnSpc>
                <a:spcPct val="100000"/>
              </a:lnSpc>
              <a:spcBef>
                <a:spcPct val="30000"/>
              </a:spcBef>
              <a:spcAft>
                <a:spcPct val="0"/>
              </a:spcAft>
              <a:buClrTx/>
              <a:buSzTx/>
              <a:buFontTx/>
              <a:buNone/>
              <a:tabLst/>
              <a:defRPr/>
            </a:pPr>
            <a:r>
              <a:rPr lang="en-US" sz="2000" b="0" kern="1200" dirty="0" smtClean="0">
                <a:solidFill>
                  <a:schemeClr val="tx1"/>
                </a:solidFill>
                <a:latin typeface="Courier New" charset="0"/>
                <a:ea typeface="Courier New" charset="0"/>
                <a:cs typeface="Courier New" charset="0"/>
              </a:rPr>
              <a:t>draft-ietf-dhc-dhcpv4-bulk-leasequery – according to IETF74 dhcwg meeting minutes not ready for WGLC, need to confirm</a:t>
            </a:r>
          </a:p>
          <a:p>
            <a:pPr marL="342900" marR="0" lvl="1" indent="-342900" algn="l" defTabSz="914400" rtl="0" eaLnBrk="1" fontAlgn="base" latinLnBrk="0" hangingPunct="1">
              <a:lnSpc>
                <a:spcPct val="100000"/>
              </a:lnSpc>
              <a:spcBef>
                <a:spcPct val="30000"/>
              </a:spcBef>
              <a:spcAft>
                <a:spcPct val="0"/>
              </a:spcAft>
              <a:buClrTx/>
              <a:buSzTx/>
              <a:buFontTx/>
              <a:buNone/>
              <a:tabLst/>
              <a:defRPr/>
            </a:pPr>
            <a:r>
              <a:rPr lang="en-US" sz="2000" b="0" kern="1200" dirty="0" smtClean="0">
                <a:solidFill>
                  <a:schemeClr val="tx1"/>
                </a:solidFill>
                <a:latin typeface="Courier New" charset="0"/>
                <a:ea typeface="Courier New" charset="0"/>
                <a:cs typeface="Courier New" charset="0"/>
              </a:rPr>
              <a:t>draft-ietf-dhc-dhcpv6-opt-netboot – draft updated, ready for WGLC?</a:t>
            </a:r>
          </a:p>
          <a:p>
            <a:pPr marL="342900" marR="0" lvl="1" indent="-342900" algn="l" defTabSz="914400" rtl="0" eaLnBrk="1" fontAlgn="base" latinLnBrk="0" hangingPunct="1">
              <a:lnSpc>
                <a:spcPct val="100000"/>
              </a:lnSpc>
              <a:spcBef>
                <a:spcPct val="30000"/>
              </a:spcBef>
              <a:spcAft>
                <a:spcPct val="0"/>
              </a:spcAft>
              <a:buClrTx/>
              <a:buSzTx/>
              <a:buFontTx/>
              <a:buNone/>
              <a:tabLst/>
              <a:defRPr/>
            </a:pPr>
            <a:r>
              <a:rPr lang="en-US" sz="2000" b="0" kern="1200" dirty="0" smtClean="0">
                <a:solidFill>
                  <a:schemeClr val="tx1"/>
                </a:solidFill>
                <a:latin typeface="Courier New" charset="0"/>
                <a:ea typeface="Courier New" charset="0"/>
                <a:cs typeface="Courier New" charset="0"/>
              </a:rPr>
              <a:t>draft-ietf-dhc-option-guidelines – more review required</a:t>
            </a:r>
          </a:p>
          <a:p>
            <a:pPr marL="342900" marR="0" lvl="1" indent="-342900" algn="l" defTabSz="914400" rtl="0" eaLnBrk="1" fontAlgn="base" latinLnBrk="0" hangingPunct="1">
              <a:lnSpc>
                <a:spcPct val="100000"/>
              </a:lnSpc>
              <a:spcBef>
                <a:spcPct val="30000"/>
              </a:spcBef>
              <a:spcAft>
                <a:spcPct val="0"/>
              </a:spcAft>
              <a:buClrTx/>
              <a:buSzTx/>
              <a:buFontTx/>
              <a:buNone/>
              <a:tabLst/>
              <a:defRPr/>
            </a:pPr>
            <a:r>
              <a:rPr lang="en-US" sz="2000" b="0" dirty="0" smtClean="0">
                <a:latin typeface="Courier New" charset="0"/>
                <a:ea typeface="Courier New" charset="0"/>
                <a:cs typeface="Courier New" charset="0"/>
              </a:rPr>
              <a:t>draft-ietf-dhc-dhcpv4-bulk-leasequery – status (?)</a:t>
            </a:r>
            <a:endParaRPr lang="en-US" sz="2000" b="0" kern="1200" dirty="0" smtClean="0">
              <a:solidFill>
                <a:schemeClr val="tx1"/>
              </a:solidFill>
              <a:latin typeface="Courier New" charset="0"/>
              <a:ea typeface="Courier New" charset="0"/>
              <a:cs typeface="Courier New" charset="0"/>
            </a:endParaRPr>
          </a:p>
          <a:p>
            <a:pPr marL="342900" marR="0" lvl="1" indent="-342900" algn="l" defTabSz="914400" rtl="0" eaLnBrk="1" fontAlgn="base" latinLnBrk="0" hangingPunct="1">
              <a:lnSpc>
                <a:spcPct val="100000"/>
              </a:lnSpc>
              <a:spcBef>
                <a:spcPct val="30000"/>
              </a:spcBef>
              <a:spcAft>
                <a:spcPct val="0"/>
              </a:spcAft>
              <a:buClrTx/>
              <a:buSzTx/>
              <a:buFontTx/>
              <a:buNone/>
              <a:tabLst/>
              <a:defRPr/>
            </a:pPr>
            <a:r>
              <a:rPr lang="en-US" sz="2000" b="0" kern="1200" dirty="0" smtClean="0">
                <a:solidFill>
                  <a:schemeClr val="tx1"/>
                </a:solidFill>
                <a:latin typeface="Courier New" charset="0"/>
                <a:ea typeface="Courier New" charset="0"/>
                <a:cs typeface="Courier New" charset="0"/>
              </a:rPr>
              <a:t>draft-ietf-dhc-dhcpv6-agentopt-delegate</a:t>
            </a:r>
            <a:r>
              <a:rPr lang="en-US" sz="2000" b="0" kern="1200" baseline="0" dirty="0" smtClean="0">
                <a:solidFill>
                  <a:schemeClr val="tx1"/>
                </a:solidFill>
                <a:latin typeface="Courier New" charset="0"/>
                <a:ea typeface="Courier New" charset="0"/>
                <a:cs typeface="Courier New" charset="0"/>
              </a:rPr>
              <a:t> – requires update, needs work</a:t>
            </a:r>
            <a:endParaRPr lang="en-US" sz="2000" b="0" kern="1200" dirty="0" smtClean="0">
              <a:solidFill>
                <a:schemeClr val="tx1"/>
              </a:solidFill>
              <a:latin typeface="Courier New" charset="0"/>
              <a:ea typeface="Courier New" charset="0"/>
              <a:cs typeface="Courier New" charset="0"/>
            </a:endParaRPr>
          </a:p>
          <a:p>
            <a:pPr marL="342900" marR="0" lvl="1" indent="-342900" algn="l" defTabSz="914400" rtl="0" eaLnBrk="1" fontAlgn="base" latinLnBrk="0" hangingPunct="1">
              <a:lnSpc>
                <a:spcPct val="100000"/>
              </a:lnSpc>
              <a:spcBef>
                <a:spcPct val="30000"/>
              </a:spcBef>
              <a:spcAft>
                <a:spcPct val="0"/>
              </a:spcAft>
              <a:buClrTx/>
              <a:buSzTx/>
              <a:buFontTx/>
              <a:buNone/>
              <a:tabLst/>
              <a:defRPr/>
            </a:pPr>
            <a:endParaRPr lang="en-US" sz="2000" b="0" dirty="0" smtClean="0">
              <a:latin typeface="Courier New" charset="0"/>
              <a:ea typeface="Courier New" charset="0"/>
              <a:cs typeface="Courier New" charset="0"/>
            </a:endParaRPr>
          </a:p>
        </p:txBody>
      </p:sp>
      <p:sp>
        <p:nvSpPr>
          <p:cNvPr id="21508" name="Slide Number Placeholder 3"/>
          <p:cNvSpPr>
            <a:spLocks noGrp="1"/>
          </p:cNvSpPr>
          <p:nvPr>
            <p:ph type="sldNum" sz="quarter" idx="5"/>
          </p:nvPr>
        </p:nvSpPr>
        <p:spPr>
          <a:noFill/>
        </p:spPr>
        <p:txBody>
          <a:bodyPr/>
          <a:lstStyle/>
          <a:p>
            <a:fld id="{47340850-554B-8446-8847-B2FD19A15420}" type="slidenum">
              <a:rPr lang="en-US" smtClean="0">
                <a:latin typeface="Arial" charset="0"/>
                <a:ea typeface="ＭＳ Ｐゴシック" charset="-128"/>
                <a:cs typeface="ＭＳ Ｐゴシック" charset="-128"/>
              </a:rPr>
              <a:pPr/>
              <a:t>5</a:t>
            </a:fld>
            <a:endParaRPr lang="en-US" dirty="0" smtClean="0">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6" name="Rectangle 6"/>
          <p:cNvSpPr>
            <a:spLocks noGrp="1" noChangeArrowheads="1"/>
          </p:cNvSpPr>
          <p:nvPr>
            <p:ph type="sldNum" sz="quarter" idx="12"/>
          </p:nvPr>
        </p:nvSpPr>
        <p:spPr>
          <a:ln/>
        </p:spPr>
        <p:txBody>
          <a:bodyPr/>
          <a:lstStyle>
            <a:lvl1pPr>
              <a:defRPr/>
            </a:lvl1pPr>
          </a:lstStyle>
          <a:p>
            <a:pPr>
              <a:defRPr/>
            </a:pPr>
            <a:fld id="{7D026107-5534-EA40-8FAE-DC7D703BA71D}"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6" name="Rectangle 6"/>
          <p:cNvSpPr>
            <a:spLocks noGrp="1" noChangeArrowheads="1"/>
          </p:cNvSpPr>
          <p:nvPr>
            <p:ph type="sldNum" sz="quarter" idx="12"/>
          </p:nvPr>
        </p:nvSpPr>
        <p:spPr>
          <a:ln/>
        </p:spPr>
        <p:txBody>
          <a:bodyPr/>
          <a:lstStyle>
            <a:lvl1pPr>
              <a:defRPr/>
            </a:lvl1pPr>
          </a:lstStyle>
          <a:p>
            <a:pPr>
              <a:defRPr/>
            </a:pPr>
            <a:fld id="{7356555B-1DFC-C14F-8063-2722DF212F4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6" name="Rectangle 6"/>
          <p:cNvSpPr>
            <a:spLocks noGrp="1" noChangeArrowheads="1"/>
          </p:cNvSpPr>
          <p:nvPr>
            <p:ph type="sldNum" sz="quarter" idx="12"/>
          </p:nvPr>
        </p:nvSpPr>
        <p:spPr>
          <a:ln/>
        </p:spPr>
        <p:txBody>
          <a:bodyPr/>
          <a:lstStyle>
            <a:lvl1pPr>
              <a:defRPr/>
            </a:lvl1pPr>
          </a:lstStyle>
          <a:p>
            <a:pPr>
              <a:defRPr/>
            </a:pPr>
            <a:fld id="{2E2C4C72-204A-0A4D-9E4D-27BE733A2779}"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6" name="Rectangle 6"/>
          <p:cNvSpPr>
            <a:spLocks noGrp="1" noChangeArrowheads="1"/>
          </p:cNvSpPr>
          <p:nvPr>
            <p:ph type="sldNum" sz="quarter" idx="12"/>
          </p:nvPr>
        </p:nvSpPr>
        <p:spPr>
          <a:ln/>
        </p:spPr>
        <p:txBody>
          <a:bodyPr/>
          <a:lstStyle>
            <a:lvl1pPr>
              <a:defRPr/>
            </a:lvl1pPr>
          </a:lstStyle>
          <a:p>
            <a:pPr>
              <a:defRPr/>
            </a:pPr>
            <a:fld id="{F1FEDB81-A78D-474D-882E-F078200EBAF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6" name="Rectangle 6"/>
          <p:cNvSpPr>
            <a:spLocks noGrp="1" noChangeArrowheads="1"/>
          </p:cNvSpPr>
          <p:nvPr>
            <p:ph type="sldNum" sz="quarter" idx="12"/>
          </p:nvPr>
        </p:nvSpPr>
        <p:spPr>
          <a:ln/>
        </p:spPr>
        <p:txBody>
          <a:bodyPr/>
          <a:lstStyle>
            <a:lvl1pPr>
              <a:defRPr/>
            </a:lvl1pPr>
          </a:lstStyle>
          <a:p>
            <a:pPr>
              <a:defRPr/>
            </a:pPr>
            <a:fld id="{1DF2591C-A0F5-A84D-8877-0D25597C937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7" name="Rectangle 6"/>
          <p:cNvSpPr>
            <a:spLocks noGrp="1" noChangeArrowheads="1"/>
          </p:cNvSpPr>
          <p:nvPr>
            <p:ph type="sldNum" sz="quarter" idx="12"/>
          </p:nvPr>
        </p:nvSpPr>
        <p:spPr>
          <a:ln/>
        </p:spPr>
        <p:txBody>
          <a:bodyPr/>
          <a:lstStyle>
            <a:lvl1pPr>
              <a:defRPr/>
            </a:lvl1pPr>
          </a:lstStyle>
          <a:p>
            <a:pPr>
              <a:defRPr/>
            </a:pPr>
            <a:fld id="{0F378973-2A96-4141-848D-7C23A930770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9" name="Rectangle 6"/>
          <p:cNvSpPr>
            <a:spLocks noGrp="1" noChangeArrowheads="1"/>
          </p:cNvSpPr>
          <p:nvPr>
            <p:ph type="sldNum" sz="quarter" idx="12"/>
          </p:nvPr>
        </p:nvSpPr>
        <p:spPr>
          <a:ln/>
        </p:spPr>
        <p:txBody>
          <a:bodyPr/>
          <a:lstStyle>
            <a:lvl1pPr>
              <a:defRPr/>
            </a:lvl1pPr>
          </a:lstStyle>
          <a:p>
            <a:pPr>
              <a:defRPr/>
            </a:pPr>
            <a:fld id="{54F0B797-D6BA-5744-8D9E-88C775CB85F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5" name="Rectangle 6"/>
          <p:cNvSpPr>
            <a:spLocks noGrp="1" noChangeArrowheads="1"/>
          </p:cNvSpPr>
          <p:nvPr>
            <p:ph type="sldNum" sz="quarter" idx="12"/>
          </p:nvPr>
        </p:nvSpPr>
        <p:spPr>
          <a:ln/>
        </p:spPr>
        <p:txBody>
          <a:bodyPr/>
          <a:lstStyle>
            <a:lvl1pPr>
              <a:defRPr/>
            </a:lvl1pPr>
          </a:lstStyle>
          <a:p>
            <a:pPr>
              <a:defRPr/>
            </a:pPr>
            <a:fld id="{ECAA3257-704F-2B41-AFD0-A95C140956C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4" name="Rectangle 6"/>
          <p:cNvSpPr>
            <a:spLocks noGrp="1" noChangeArrowheads="1"/>
          </p:cNvSpPr>
          <p:nvPr>
            <p:ph type="sldNum" sz="quarter" idx="12"/>
          </p:nvPr>
        </p:nvSpPr>
        <p:spPr>
          <a:ln/>
        </p:spPr>
        <p:txBody>
          <a:bodyPr/>
          <a:lstStyle>
            <a:lvl1pPr>
              <a:defRPr/>
            </a:lvl1pPr>
          </a:lstStyle>
          <a:p>
            <a:pPr>
              <a:defRPr/>
            </a:pPr>
            <a:fld id="{A0CAA0D6-26EE-F741-B455-97A7581C3D6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7" name="Rectangle 6"/>
          <p:cNvSpPr>
            <a:spLocks noGrp="1" noChangeArrowheads="1"/>
          </p:cNvSpPr>
          <p:nvPr>
            <p:ph type="sldNum" sz="quarter" idx="12"/>
          </p:nvPr>
        </p:nvSpPr>
        <p:spPr>
          <a:ln/>
        </p:spPr>
        <p:txBody>
          <a:bodyPr/>
          <a:lstStyle>
            <a:lvl1pPr>
              <a:defRPr/>
            </a:lvl1pPr>
          </a:lstStyle>
          <a:p>
            <a:pPr>
              <a:defRPr/>
            </a:pPr>
            <a:fld id="{936C686C-AF73-624C-93BD-6B1ED8BE0A8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2009/03/25</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IETF 74 - dhc WG</a:t>
            </a:r>
          </a:p>
        </p:txBody>
      </p:sp>
      <p:sp>
        <p:nvSpPr>
          <p:cNvPr id="7" name="Rectangle 6"/>
          <p:cNvSpPr>
            <a:spLocks noGrp="1" noChangeArrowheads="1"/>
          </p:cNvSpPr>
          <p:nvPr>
            <p:ph type="sldNum" sz="quarter" idx="12"/>
          </p:nvPr>
        </p:nvSpPr>
        <p:spPr>
          <a:ln/>
        </p:spPr>
        <p:txBody>
          <a:bodyPr/>
          <a:lstStyle>
            <a:lvl1pPr>
              <a:defRPr/>
            </a:lvl1pPr>
          </a:lstStyle>
          <a:p>
            <a:pPr>
              <a:defRPr/>
            </a:pPr>
            <a:fld id="{ECC92053-F812-0F41-8F35-1FCCBDAE1F1E}"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2954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477000"/>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atin typeface="Arial" pitchFamily="-111" charset="0"/>
                <a:ea typeface="ＭＳ Ｐゴシック" pitchFamily="-111" charset="-128"/>
                <a:cs typeface="ＭＳ Ｐゴシック" pitchFamily="-111" charset="-128"/>
              </a:defRPr>
            </a:lvl1pPr>
          </a:lstStyle>
          <a:p>
            <a:pPr>
              <a:defRPr/>
            </a:pPr>
            <a:r>
              <a:rPr lang="en-US" dirty="0"/>
              <a:t>2009/03/25</a:t>
            </a:r>
          </a:p>
        </p:txBody>
      </p:sp>
      <p:sp>
        <p:nvSpPr>
          <p:cNvPr id="1029" name="Rectangle 5"/>
          <p:cNvSpPr>
            <a:spLocks noGrp="1" noChangeArrowheads="1"/>
          </p:cNvSpPr>
          <p:nvPr>
            <p:ph type="ftr" sz="quarter" idx="3"/>
          </p:nvPr>
        </p:nvSpPr>
        <p:spPr bwMode="auto">
          <a:xfrm>
            <a:off x="3124200" y="6477000"/>
            <a:ext cx="28956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smtClean="0">
                <a:latin typeface="Arial" pitchFamily="-111" charset="0"/>
                <a:ea typeface="ＭＳ Ｐゴシック" pitchFamily="-111" charset="-128"/>
                <a:cs typeface="ＭＳ Ｐゴシック" pitchFamily="-111" charset="-128"/>
              </a:defRPr>
            </a:lvl1pPr>
          </a:lstStyle>
          <a:p>
            <a:pPr>
              <a:defRPr/>
            </a:pPr>
            <a:r>
              <a:rPr lang="en-US" dirty="0"/>
              <a:t>IETF 74 - dhc WG</a:t>
            </a:r>
          </a:p>
        </p:txBody>
      </p:sp>
      <p:sp>
        <p:nvSpPr>
          <p:cNvPr id="1030" name="Rectangle 6"/>
          <p:cNvSpPr>
            <a:spLocks noGrp="1" noChangeArrowheads="1"/>
          </p:cNvSpPr>
          <p:nvPr>
            <p:ph type="sldNum" sz="quarter" idx="4"/>
          </p:nvPr>
        </p:nvSpPr>
        <p:spPr bwMode="auto">
          <a:xfrm>
            <a:off x="6553200" y="6477000"/>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Arial" pitchFamily="-111" charset="0"/>
                <a:ea typeface="ＭＳ Ｐゴシック" pitchFamily="-111" charset="-128"/>
                <a:cs typeface="ＭＳ Ｐゴシック" pitchFamily="-111" charset="-128"/>
              </a:defRPr>
            </a:lvl1pPr>
          </a:lstStyle>
          <a:p>
            <a:pPr>
              <a:defRPr/>
            </a:pPr>
            <a:fld id="{E2DADE59-2323-864D-945E-EC9251C5525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22" charset="0"/>
          <a:ea typeface="ＭＳ Ｐゴシック" pitchFamily="22" charset="-128"/>
          <a:cs typeface="ＭＳ Ｐゴシック" pitchFamily="22" charset="-128"/>
        </a:defRPr>
      </a:lvl2pPr>
      <a:lvl3pPr algn="ctr" rtl="0" eaLnBrk="0" fontAlgn="base" hangingPunct="0">
        <a:spcBef>
          <a:spcPct val="0"/>
        </a:spcBef>
        <a:spcAft>
          <a:spcPct val="0"/>
        </a:spcAft>
        <a:defRPr sz="4400">
          <a:solidFill>
            <a:schemeClr val="tx2"/>
          </a:solidFill>
          <a:latin typeface="Arial" pitchFamily="22" charset="0"/>
          <a:ea typeface="ＭＳ Ｐゴシック" pitchFamily="22" charset="-128"/>
          <a:cs typeface="ＭＳ Ｐゴシック" pitchFamily="22" charset="-128"/>
        </a:defRPr>
      </a:lvl3pPr>
      <a:lvl4pPr algn="ctr" rtl="0" eaLnBrk="0" fontAlgn="base" hangingPunct="0">
        <a:spcBef>
          <a:spcPct val="0"/>
        </a:spcBef>
        <a:spcAft>
          <a:spcPct val="0"/>
        </a:spcAft>
        <a:defRPr sz="4400">
          <a:solidFill>
            <a:schemeClr val="tx2"/>
          </a:solidFill>
          <a:latin typeface="Arial" pitchFamily="22" charset="0"/>
          <a:ea typeface="ＭＳ Ｐゴシック" pitchFamily="22" charset="-128"/>
          <a:cs typeface="ＭＳ Ｐゴシック" pitchFamily="22" charset="-128"/>
        </a:defRPr>
      </a:lvl4pPr>
      <a:lvl5pPr algn="ctr" rtl="0" eaLnBrk="0" fontAlgn="base" hangingPunct="0">
        <a:spcBef>
          <a:spcPct val="0"/>
        </a:spcBef>
        <a:spcAft>
          <a:spcPct val="0"/>
        </a:spcAft>
        <a:defRPr sz="4400">
          <a:solidFill>
            <a:schemeClr val="tx2"/>
          </a:solidFill>
          <a:latin typeface="Arial" pitchFamily="22" charset="0"/>
          <a:ea typeface="ＭＳ Ｐゴシック" pitchFamily="22" charset="-128"/>
          <a:cs typeface="ＭＳ Ｐゴシック" pitchFamily="22" charset="-128"/>
        </a:defRPr>
      </a:lvl5pPr>
      <a:lvl6pPr marL="457200" algn="ctr" rtl="0" fontAlgn="base">
        <a:spcBef>
          <a:spcPct val="0"/>
        </a:spcBef>
        <a:spcAft>
          <a:spcPct val="0"/>
        </a:spcAft>
        <a:defRPr sz="4400">
          <a:solidFill>
            <a:schemeClr val="tx2"/>
          </a:solidFill>
          <a:latin typeface="Arial" pitchFamily="22" charset="0"/>
          <a:ea typeface="ＭＳ Ｐゴシック" pitchFamily="22" charset="-128"/>
          <a:cs typeface="ＭＳ Ｐゴシック" pitchFamily="22" charset="-128"/>
        </a:defRPr>
      </a:lvl6pPr>
      <a:lvl7pPr marL="914400" algn="ctr" rtl="0" fontAlgn="base">
        <a:spcBef>
          <a:spcPct val="0"/>
        </a:spcBef>
        <a:spcAft>
          <a:spcPct val="0"/>
        </a:spcAft>
        <a:defRPr sz="4400">
          <a:solidFill>
            <a:schemeClr val="tx2"/>
          </a:solidFill>
          <a:latin typeface="Arial" pitchFamily="22" charset="0"/>
          <a:ea typeface="ＭＳ Ｐゴシック" pitchFamily="22" charset="-128"/>
          <a:cs typeface="ＭＳ Ｐゴシック" pitchFamily="22" charset="-128"/>
        </a:defRPr>
      </a:lvl7pPr>
      <a:lvl8pPr marL="1371600" algn="ctr" rtl="0" fontAlgn="base">
        <a:spcBef>
          <a:spcPct val="0"/>
        </a:spcBef>
        <a:spcAft>
          <a:spcPct val="0"/>
        </a:spcAft>
        <a:defRPr sz="4400">
          <a:solidFill>
            <a:schemeClr val="tx2"/>
          </a:solidFill>
          <a:latin typeface="Arial" pitchFamily="22" charset="0"/>
          <a:ea typeface="ＭＳ Ｐゴシック" pitchFamily="22" charset="-128"/>
          <a:cs typeface="ＭＳ Ｐゴシック" pitchFamily="22" charset="-128"/>
        </a:defRPr>
      </a:lvl8pPr>
      <a:lvl9pPr marL="1828800" algn="ctr" rtl="0" fontAlgn="base">
        <a:spcBef>
          <a:spcPct val="0"/>
        </a:spcBef>
        <a:spcAft>
          <a:spcPct val="0"/>
        </a:spcAft>
        <a:defRPr sz="4400">
          <a:solidFill>
            <a:schemeClr val="tx2"/>
          </a:solidFill>
          <a:latin typeface="Arial" pitchFamily="22" charset="0"/>
          <a:ea typeface="ＭＳ Ｐゴシック" pitchFamily="22" charset="-128"/>
          <a:cs typeface="ＭＳ Ｐゴシック" pitchFamily="22"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4748.txt" TargetMode="External"/><Relationship Id="rId4" Type="http://schemas.openxmlformats.org/officeDocument/2006/relationships/hyperlink" Target="http://www.ietf.org/rfc/rfc3979.txt" TargetMode="External"/><Relationship Id="rId5"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39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atatracker.ietf.org/meeting/81/materials.html" TargetMode="External"/><Relationship Id="rId4" Type="http://schemas.openxmlformats.org/officeDocument/2006/relationships/hyperlink" Target="mailto:dhc@jabber.ietf.org"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ctrTitle"/>
          </p:nvPr>
        </p:nvSpPr>
        <p:spPr>
          <a:xfrm>
            <a:off x="685800" y="2286000"/>
            <a:ext cx="7772400" cy="1143000"/>
          </a:xfrm>
        </p:spPr>
        <p:txBody>
          <a:bodyPr/>
          <a:lstStyle/>
          <a:p>
            <a:pPr eaLnBrk="1" hangingPunct="1"/>
            <a:r>
              <a:rPr lang="en-US" dirty="0"/>
              <a:t>dhc </a:t>
            </a:r>
            <a:r>
              <a:rPr lang="en-US" dirty="0" smtClean="0"/>
              <a:t>WG</a:t>
            </a:r>
            <a:r>
              <a:rPr lang="en-US" dirty="0"/>
              <a:t/>
            </a:r>
            <a:br>
              <a:rPr lang="en-US" dirty="0"/>
            </a:br>
            <a:r>
              <a:rPr lang="en-US" dirty="0" smtClean="0"/>
              <a:t>DRAFT</a:t>
            </a:r>
            <a:endParaRPr lang="en-US" dirty="0"/>
          </a:p>
        </p:txBody>
      </p:sp>
      <p:sp>
        <p:nvSpPr>
          <p:cNvPr id="15363" name="Rectangle 5"/>
          <p:cNvSpPr>
            <a:spLocks noGrp="1" noChangeArrowheads="1"/>
          </p:cNvSpPr>
          <p:nvPr>
            <p:ph type="subTitle" idx="1"/>
          </p:nvPr>
        </p:nvSpPr>
        <p:spPr/>
        <p:txBody>
          <a:bodyPr/>
          <a:lstStyle/>
          <a:p>
            <a:pPr eaLnBrk="1" hangingPunct="1"/>
            <a:r>
              <a:rPr lang="en-US" dirty="0"/>
              <a:t>IETF</a:t>
            </a:r>
            <a:r>
              <a:rPr lang="en-US" dirty="0" smtClean="0"/>
              <a:t> </a:t>
            </a:r>
            <a:r>
              <a:rPr lang="en-US" dirty="0" smtClean="0"/>
              <a:t>82</a:t>
            </a:r>
            <a:endParaRPr lang="en-US" dirty="0" smtClean="0"/>
          </a:p>
          <a:p>
            <a:pPr eaLnBrk="1" hangingPunct="1"/>
            <a:r>
              <a:rPr lang="en-US" dirty="0" smtClean="0"/>
              <a:t>2011</a:t>
            </a:r>
            <a:r>
              <a:rPr lang="en-US" dirty="0" smtClean="0"/>
              <a:t>-11-17</a:t>
            </a:r>
            <a:endParaRPr lang="en-US" dirty="0"/>
          </a:p>
        </p:txBody>
      </p:sp>
      <p:sp>
        <p:nvSpPr>
          <p:cNvPr id="15365" name="Slide Number Placeholder 4"/>
          <p:cNvSpPr>
            <a:spLocks noGrp="1"/>
          </p:cNvSpPr>
          <p:nvPr>
            <p:ph type="sldNum" sz="quarter" idx="12"/>
          </p:nvPr>
        </p:nvSpPr>
        <p:spPr>
          <a:noFill/>
        </p:spPr>
        <p:txBody>
          <a:bodyPr/>
          <a:lstStyle/>
          <a:p>
            <a:fld id="{EF79C808-8690-B745-B512-B0616B795627}" type="slidenum">
              <a:rPr lang="en-US" smtClean="0">
                <a:latin typeface="Arial" charset="0"/>
                <a:ea typeface="ＭＳ Ｐゴシック" charset="-128"/>
                <a:cs typeface="ＭＳ Ｐゴシック" charset="-128"/>
              </a:rPr>
              <a:pPr/>
              <a:t>1</a:t>
            </a:fld>
            <a:endParaRPr lang="en-US" dirty="0" smtClean="0">
              <a:latin typeface="Arial" charset="0"/>
              <a:ea typeface="ＭＳ Ｐゴシック" charset="-128"/>
              <a:cs typeface="ＭＳ Ｐゴシック"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Slide Number Placeholder 5"/>
          <p:cNvSpPr>
            <a:spLocks noGrp="1"/>
          </p:cNvSpPr>
          <p:nvPr>
            <p:ph type="sldNum" sz="quarter" idx="12"/>
          </p:nvPr>
        </p:nvSpPr>
        <p:spPr>
          <a:noFill/>
        </p:spPr>
        <p:txBody>
          <a:bodyPr/>
          <a:lstStyle/>
          <a:p>
            <a:fld id="{9C324AAF-4290-CC44-9853-923375879E47}" type="slidenum">
              <a:rPr lang="en-US" smtClean="0">
                <a:latin typeface="Arial" charset="0"/>
                <a:ea typeface="ＭＳ Ｐゴシック" charset="-128"/>
                <a:cs typeface="ＭＳ Ｐゴシック" charset="-128"/>
              </a:rPr>
              <a:pPr/>
              <a:t>2</a:t>
            </a:fld>
            <a:endParaRPr lang="en-US" dirty="0" smtClean="0">
              <a:latin typeface="Arial" charset="0"/>
              <a:ea typeface="ＭＳ Ｐゴシック" charset="-128"/>
              <a:cs typeface="ＭＳ Ｐゴシック" charset="-128"/>
            </a:endParaRPr>
          </a:p>
        </p:txBody>
      </p:sp>
      <p:sp>
        <p:nvSpPr>
          <p:cNvPr id="16389" name="Rectangle 2"/>
          <p:cNvSpPr>
            <a:spLocks noGrp="1" noChangeArrowheads="1"/>
          </p:cNvSpPr>
          <p:nvPr>
            <p:ph type="title"/>
          </p:nvPr>
        </p:nvSpPr>
        <p:spPr/>
        <p:txBody>
          <a:bodyPr/>
          <a:lstStyle/>
          <a:p>
            <a:pPr eaLnBrk="1" hangingPunct="1"/>
            <a:r>
              <a:rPr lang="en-IE"/>
              <a:t>NOTE WELL</a:t>
            </a:r>
          </a:p>
        </p:txBody>
      </p:sp>
      <p:sp>
        <p:nvSpPr>
          <p:cNvPr id="16390" name="Rectangle 3"/>
          <p:cNvSpPr>
            <a:spLocks noGrp="1" noChangeArrowheads="1"/>
          </p:cNvSpPr>
          <p:nvPr>
            <p:ph type="body" idx="1"/>
          </p:nvPr>
        </p:nvSpPr>
        <p:spPr>
          <a:xfrm>
            <a:off x="685800" y="1295400"/>
            <a:ext cx="7772400" cy="5181600"/>
          </a:xfrm>
        </p:spPr>
        <p:txBody>
          <a:bodyPr/>
          <a:lstStyle/>
          <a:p>
            <a:pPr eaLnBrk="1" hangingPunct="1">
              <a:lnSpc>
                <a:spcPct val="80000"/>
              </a:lnSpc>
              <a:buFontTx/>
              <a:buNone/>
            </a:pPr>
            <a:r>
              <a:rPr lang="en-GB" sz="1400" b="1"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endParaRPr lang="en-GB" sz="1400" dirty="0"/>
          </a:p>
          <a:p>
            <a:pPr eaLnBrk="1" hangingPunct="1">
              <a:lnSpc>
                <a:spcPct val="80000"/>
              </a:lnSpc>
            </a:pPr>
            <a:r>
              <a:rPr lang="en-GB" sz="1400" b="1" dirty="0"/>
              <a:t>the IETF plenary session, </a:t>
            </a:r>
            <a:endParaRPr lang="en-GB" sz="1400" dirty="0"/>
          </a:p>
          <a:p>
            <a:pPr eaLnBrk="1" hangingPunct="1">
              <a:lnSpc>
                <a:spcPct val="80000"/>
              </a:lnSpc>
            </a:pPr>
            <a:r>
              <a:rPr lang="en-GB" sz="1400" b="1" dirty="0"/>
              <a:t>any IETF working group or portion thereof, </a:t>
            </a:r>
            <a:endParaRPr lang="en-GB" sz="1400" dirty="0"/>
          </a:p>
          <a:p>
            <a:pPr eaLnBrk="1" hangingPunct="1">
              <a:lnSpc>
                <a:spcPct val="80000"/>
              </a:lnSpc>
            </a:pPr>
            <a:r>
              <a:rPr lang="en-GB" sz="1400" b="1" dirty="0"/>
              <a:t>the IESG, or any member thereof on behalf of the IESG, </a:t>
            </a:r>
            <a:endParaRPr lang="en-GB" sz="1400" dirty="0"/>
          </a:p>
          <a:p>
            <a:pPr eaLnBrk="1" hangingPunct="1">
              <a:lnSpc>
                <a:spcPct val="80000"/>
              </a:lnSpc>
            </a:pPr>
            <a:r>
              <a:rPr lang="en-GB" sz="1400" b="1" dirty="0"/>
              <a:t>the IAB or any member thereof on behalf of the IAB, </a:t>
            </a:r>
            <a:endParaRPr lang="en-GB" sz="1400" dirty="0"/>
          </a:p>
          <a:p>
            <a:pPr eaLnBrk="1" hangingPunct="1">
              <a:lnSpc>
                <a:spcPct val="80000"/>
              </a:lnSpc>
            </a:pPr>
            <a:r>
              <a:rPr lang="en-GB" sz="1400" b="1" dirty="0"/>
              <a:t>any IETF mailing list, including the IETF list itself, any working group or design team list, or any other list functioning under IETF auspices, </a:t>
            </a:r>
            <a:endParaRPr lang="en-GB" sz="1400" dirty="0"/>
          </a:p>
          <a:p>
            <a:pPr eaLnBrk="1" hangingPunct="1">
              <a:lnSpc>
                <a:spcPct val="80000"/>
              </a:lnSpc>
            </a:pPr>
            <a:r>
              <a:rPr lang="en-GB" sz="1400" b="1" dirty="0"/>
              <a:t>the RFC Editor or the Internet-Drafts function</a:t>
            </a:r>
            <a:endParaRPr lang="en-GB" sz="1400" dirty="0"/>
          </a:p>
          <a:p>
            <a:pPr eaLnBrk="1" hangingPunct="1">
              <a:lnSpc>
                <a:spcPct val="80000"/>
              </a:lnSpc>
              <a:buFontTx/>
              <a:buNone/>
            </a:pPr>
            <a:r>
              <a:rPr lang="en-GB" sz="1400" b="1" dirty="0"/>
              <a:t>All IETF Contributions are subject to the rules of </a:t>
            </a:r>
            <a:r>
              <a:rPr lang="en-GB" sz="1400" b="1" dirty="0">
                <a:hlinkClick r:id="rId2"/>
              </a:rPr>
              <a:t>RFC 3978</a:t>
            </a:r>
            <a:r>
              <a:rPr lang="en-GB" sz="1400" b="1" dirty="0"/>
              <a:t> (updated by </a:t>
            </a:r>
            <a:r>
              <a:rPr lang="en-GB" sz="1400" b="1" dirty="0">
                <a:hlinkClick r:id="rId3"/>
              </a:rPr>
              <a:t>RFC 4748</a:t>
            </a:r>
            <a:r>
              <a:rPr lang="en-GB" sz="1400" b="1" dirty="0"/>
              <a:t>) and </a:t>
            </a:r>
            <a:r>
              <a:rPr lang="en-GB" sz="1400" b="1" dirty="0">
                <a:hlinkClick r:id="rId4"/>
              </a:rPr>
              <a:t>RFC 3979</a:t>
            </a:r>
            <a:r>
              <a:rPr lang="en-GB" sz="1400" b="1" dirty="0"/>
              <a:t>(updated by </a:t>
            </a:r>
            <a:r>
              <a:rPr lang="en-GB" sz="1400" b="1" dirty="0">
                <a:hlinkClick r:id="rId5"/>
              </a:rPr>
              <a:t>RFC 4879</a:t>
            </a:r>
            <a:r>
              <a:rPr lang="en-GB" sz="1400" b="1" dirty="0"/>
              <a:t>).Statements made outside of an IETF session, mailing list or other function, that are clearly not intended to be input to an IETF activity, group or function, are not IETF Contributions in the context of this notice.</a:t>
            </a:r>
          </a:p>
          <a:p>
            <a:pPr eaLnBrk="1" hangingPunct="1">
              <a:lnSpc>
                <a:spcPct val="80000"/>
              </a:lnSpc>
              <a:buFontTx/>
              <a:buNone/>
            </a:pPr>
            <a:r>
              <a:rPr lang="en-GB" sz="1400" b="1" dirty="0"/>
              <a:t>Please consult </a:t>
            </a:r>
            <a:r>
              <a:rPr lang="en-GB" sz="1400" b="1" dirty="0">
                <a:hlinkClick r:id="rId2"/>
              </a:rPr>
              <a:t>RFC 3978</a:t>
            </a:r>
            <a:r>
              <a:rPr lang="en-GB" sz="1400" b="1" dirty="0"/>
              <a:t> (and </a:t>
            </a:r>
            <a:r>
              <a:rPr lang="en-GB" sz="1400" b="1" dirty="0">
                <a:hlinkClick r:id="rId3"/>
              </a:rPr>
              <a:t>RFC 4748</a:t>
            </a:r>
            <a:r>
              <a:rPr lang="en-GB" sz="1400" b="1" dirty="0"/>
              <a:t>) for details. </a:t>
            </a:r>
          </a:p>
          <a:p>
            <a:pPr eaLnBrk="1" hangingPunct="1">
              <a:lnSpc>
                <a:spcPct val="80000"/>
              </a:lnSpc>
              <a:buFontTx/>
              <a:buNone/>
            </a:pPr>
            <a:r>
              <a:rPr lang="en-GB" sz="1400" b="1" dirty="0"/>
              <a:t>A participant in any IETF activity is deemed to accept all IETF rules of process, as documented in Best Current Practices RFCs and IESG Statements. </a:t>
            </a:r>
          </a:p>
          <a:p>
            <a:pPr eaLnBrk="1" hangingPunct="1">
              <a:lnSpc>
                <a:spcPct val="80000"/>
              </a:lnSpc>
              <a:buFontTx/>
              <a:buNone/>
            </a:pPr>
            <a:r>
              <a:rPr lang="en-GB" sz="1400" b="1" dirty="0"/>
              <a:t>A participant in any IETF activity acknowledges that written, audio and video records of meetings may be made and may be available to the public.</a:t>
            </a:r>
            <a:r>
              <a:rPr lang="en-GB" sz="1400" dirty="0"/>
              <a:t> </a:t>
            </a:r>
            <a:endParaRPr lang="en-IE" sz="140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Slide Number Placeholder 5"/>
          <p:cNvSpPr>
            <a:spLocks noGrp="1"/>
          </p:cNvSpPr>
          <p:nvPr>
            <p:ph type="sldNum" sz="quarter" idx="12"/>
          </p:nvPr>
        </p:nvSpPr>
        <p:spPr>
          <a:noFill/>
        </p:spPr>
        <p:txBody>
          <a:bodyPr/>
          <a:lstStyle/>
          <a:p>
            <a:fld id="{74615FA7-8E49-E046-9C20-DC773B3EE246}" type="slidenum">
              <a:rPr lang="en-US" smtClean="0">
                <a:latin typeface="Arial" charset="0"/>
                <a:ea typeface="ＭＳ Ｐゴシック" charset="-128"/>
                <a:cs typeface="ＭＳ Ｐゴシック" charset="-128"/>
              </a:rPr>
              <a:pPr/>
              <a:t>3</a:t>
            </a:fld>
            <a:endParaRPr lang="en-US" dirty="0" smtClean="0">
              <a:latin typeface="Arial" charset="0"/>
              <a:ea typeface="ＭＳ Ｐゴシック" charset="-128"/>
              <a:cs typeface="ＭＳ Ｐゴシック" charset="-128"/>
            </a:endParaRPr>
          </a:p>
        </p:txBody>
      </p:sp>
      <p:sp>
        <p:nvSpPr>
          <p:cNvPr id="17413" name="Rectangle 2"/>
          <p:cNvSpPr>
            <a:spLocks noGrp="1" noChangeArrowheads="1"/>
          </p:cNvSpPr>
          <p:nvPr>
            <p:ph type="title"/>
          </p:nvPr>
        </p:nvSpPr>
        <p:spPr/>
        <p:txBody>
          <a:bodyPr/>
          <a:lstStyle/>
          <a:p>
            <a:pPr eaLnBrk="1" hangingPunct="1"/>
            <a:r>
              <a:rPr lang="en-US" dirty="0"/>
              <a:t>Agenda</a:t>
            </a:r>
          </a:p>
        </p:txBody>
      </p:sp>
      <p:sp>
        <p:nvSpPr>
          <p:cNvPr id="17414" name="Rectangle 6"/>
          <p:cNvSpPr>
            <a:spLocks noChangeArrowheads="1"/>
          </p:cNvSpPr>
          <p:nvPr/>
        </p:nvSpPr>
        <p:spPr bwMode="auto">
          <a:xfrm>
            <a:off x="0" y="1219200"/>
            <a:ext cx="9144000" cy="3539431"/>
          </a:xfrm>
          <a:prstGeom prst="rect">
            <a:avLst/>
          </a:prstGeom>
          <a:noFill/>
          <a:ln w="9525">
            <a:noFill/>
            <a:miter lim="800000"/>
            <a:headEnd/>
            <a:tailEnd/>
          </a:ln>
        </p:spPr>
        <p:txBody>
          <a:bodyPr wrap="square">
            <a:prstTxWarp prst="textNoShape">
              <a:avLst/>
            </a:prstTxWarp>
            <a:spAutoFit/>
          </a:bodyPr>
          <a:lstStyle/>
          <a:p>
            <a:r>
              <a:rPr lang="en-US" sz="1400" b="1" dirty="0">
                <a:latin typeface="Courier New" charset="0"/>
              </a:rPr>
              <a:t>Thursday, 0900-1130, November 17, 2011, Room 102</a:t>
            </a:r>
          </a:p>
          <a:p>
            <a:endParaRPr lang="en-US" sz="1400" b="1" dirty="0">
              <a:latin typeface="Courier New" charset="0"/>
            </a:endParaRPr>
          </a:p>
          <a:p>
            <a:r>
              <a:rPr lang="en-US" sz="1400" b="1" dirty="0">
                <a:latin typeface="Courier New" charset="0"/>
              </a:rPr>
              <a:t>Introduction, Agenda Bashing, Document Status, Chairs, 10 min.</a:t>
            </a:r>
          </a:p>
          <a:p>
            <a:r>
              <a:rPr lang="en-US" sz="1400" b="1" dirty="0">
                <a:latin typeface="Courier New" charset="0"/>
              </a:rPr>
              <a:t>Client Hardware Address Option in DHCPv6, </a:t>
            </a:r>
            <a:r>
              <a:rPr lang="en-US" sz="1400" b="1" dirty="0" err="1">
                <a:latin typeface="Courier New" charset="0"/>
              </a:rPr>
              <a:t>Wojciech</a:t>
            </a:r>
            <a:r>
              <a:rPr lang="en-US" sz="1400" b="1" dirty="0">
                <a:latin typeface="Courier New" charset="0"/>
              </a:rPr>
              <a:t> Dec, 5 Minutes</a:t>
            </a:r>
          </a:p>
          <a:p>
            <a:r>
              <a:rPr lang="en-US" sz="1400" b="1" dirty="0">
                <a:latin typeface="Courier New" charset="0"/>
              </a:rPr>
              <a:t>DHCPv6 class based prefix, </a:t>
            </a:r>
            <a:r>
              <a:rPr lang="en-US" sz="1400" b="1" dirty="0" err="1">
                <a:latin typeface="Courier New" charset="0"/>
              </a:rPr>
              <a:t>Shwetha</a:t>
            </a:r>
            <a:r>
              <a:rPr lang="en-US" sz="1400" b="1" dirty="0">
                <a:latin typeface="Courier New" charset="0"/>
              </a:rPr>
              <a:t> </a:t>
            </a:r>
            <a:r>
              <a:rPr lang="en-US" sz="1400" b="1" dirty="0" err="1">
                <a:latin typeface="Courier New" charset="0"/>
              </a:rPr>
              <a:t>Bhandari</a:t>
            </a:r>
            <a:r>
              <a:rPr lang="en-US" sz="1400" b="1" dirty="0">
                <a:latin typeface="Courier New" charset="0"/>
              </a:rPr>
              <a:t>, 15 minutes</a:t>
            </a:r>
          </a:p>
          <a:p>
            <a:r>
              <a:rPr lang="en-US" sz="1400" b="1" dirty="0">
                <a:latin typeface="Courier New" charset="0"/>
              </a:rPr>
              <a:t>Relay Agent Encapsulation for DHCPv4, Ted Lemon, 5 minutes</a:t>
            </a:r>
          </a:p>
          <a:p>
            <a:r>
              <a:rPr lang="en-US" sz="1400" b="1" dirty="0">
                <a:latin typeface="Courier New" charset="0"/>
              </a:rPr>
              <a:t>Post-WGLC status of Redundancy Considerations draft, Tomasz </a:t>
            </a:r>
            <a:r>
              <a:rPr lang="en-US" sz="1400" b="1" dirty="0" err="1">
                <a:latin typeface="Courier New" charset="0"/>
              </a:rPr>
              <a:t>Mrugalski</a:t>
            </a:r>
            <a:r>
              <a:rPr lang="en-US" sz="1400" b="1" dirty="0">
                <a:latin typeface="Courier New" charset="0"/>
              </a:rPr>
              <a:t>, 5 minutes</a:t>
            </a:r>
          </a:p>
          <a:p>
            <a:r>
              <a:rPr lang="en-US" sz="1400" b="1" dirty="0">
                <a:latin typeface="Courier New" charset="0"/>
              </a:rPr>
              <a:t>DHCPv6 </a:t>
            </a:r>
            <a:r>
              <a:rPr lang="en-US" sz="1400" b="1" dirty="0" err="1">
                <a:latin typeface="Courier New" charset="0"/>
              </a:rPr>
              <a:t>suboptions</a:t>
            </a:r>
            <a:r>
              <a:rPr lang="en-US" sz="1400" b="1" dirty="0">
                <a:latin typeface="Courier New" charset="0"/>
              </a:rPr>
              <a:t> clarification draft, Tomasz </a:t>
            </a:r>
            <a:r>
              <a:rPr lang="en-US" sz="1400" b="1" dirty="0" err="1">
                <a:latin typeface="Courier New" charset="0"/>
              </a:rPr>
              <a:t>Mrugalski</a:t>
            </a:r>
            <a:r>
              <a:rPr lang="en-US" sz="1400" b="1" dirty="0">
                <a:latin typeface="Courier New" charset="0"/>
              </a:rPr>
              <a:t>, 5 minutes</a:t>
            </a:r>
          </a:p>
          <a:p>
            <a:r>
              <a:rPr lang="en-US" sz="1400" b="1" dirty="0">
                <a:latin typeface="Courier New" charset="0"/>
              </a:rPr>
              <a:t>DHCPv6 route options draft, 5 minutes</a:t>
            </a:r>
          </a:p>
          <a:p>
            <a:r>
              <a:rPr lang="en-US" sz="1400" b="1" dirty="0">
                <a:latin typeface="Courier New" charset="0"/>
              </a:rPr>
              <a:t>Client Identifier Option in DHCP Server Replies, </a:t>
            </a:r>
            <a:r>
              <a:rPr lang="en-US" sz="1400" b="1" dirty="0" err="1">
                <a:latin typeface="Courier New" charset="0"/>
              </a:rPr>
              <a:t>Shwetha</a:t>
            </a:r>
            <a:r>
              <a:rPr lang="en-US" sz="1400" b="1" dirty="0">
                <a:latin typeface="Courier New" charset="0"/>
              </a:rPr>
              <a:t> </a:t>
            </a:r>
            <a:r>
              <a:rPr lang="en-US" sz="1400" b="1" dirty="0" err="1">
                <a:latin typeface="Courier New" charset="0"/>
              </a:rPr>
              <a:t>Bhandari</a:t>
            </a:r>
            <a:r>
              <a:rPr lang="en-US" sz="1400" b="1" dirty="0">
                <a:latin typeface="Courier New" charset="0"/>
              </a:rPr>
              <a:t>, 5 minutes</a:t>
            </a:r>
          </a:p>
          <a:p>
            <a:r>
              <a:rPr lang="en-US" sz="1400" b="1" dirty="0">
                <a:latin typeface="Courier New" charset="0"/>
              </a:rPr>
              <a:t>Modification to Default Value of MAX_SOL_RT, Ralph </a:t>
            </a:r>
            <a:r>
              <a:rPr lang="en-US" sz="1400" b="1" dirty="0" err="1">
                <a:latin typeface="Courier New" charset="0"/>
              </a:rPr>
              <a:t>Droms</a:t>
            </a:r>
            <a:r>
              <a:rPr lang="en-US" sz="1400" b="1" dirty="0">
                <a:latin typeface="Courier New" charset="0"/>
              </a:rPr>
              <a:t>, 10m</a:t>
            </a:r>
          </a:p>
          <a:p>
            <a:r>
              <a:rPr lang="en-US" sz="1400" b="1" dirty="0">
                <a:latin typeface="Courier New" charset="0"/>
              </a:rPr>
              <a:t>Port Set Extension for DHCPv4 (Lightweight 4over6), </a:t>
            </a:r>
            <a:r>
              <a:rPr lang="en-US" sz="1400" b="1" dirty="0" err="1">
                <a:latin typeface="Courier New" charset="0"/>
              </a:rPr>
              <a:t>Qiong</a:t>
            </a:r>
            <a:r>
              <a:rPr lang="en-US" sz="1400" b="1" dirty="0">
                <a:latin typeface="Courier New" charset="0"/>
              </a:rPr>
              <a:t> Sun, 10 minutes</a:t>
            </a:r>
          </a:p>
          <a:p>
            <a:r>
              <a:rPr lang="en-US" sz="1400" b="1" dirty="0">
                <a:latin typeface="Courier New" charset="0"/>
              </a:rPr>
              <a:t>DHCPv6 and </a:t>
            </a:r>
            <a:r>
              <a:rPr lang="en-US" sz="1400" b="1" dirty="0" err="1">
                <a:latin typeface="Courier New" charset="0"/>
              </a:rPr>
              <a:t>Multihoming</a:t>
            </a:r>
            <a:r>
              <a:rPr lang="en-US" sz="1400" b="1" dirty="0">
                <a:latin typeface="Courier New" charset="0"/>
              </a:rPr>
              <a:t> Problem Statement, Ted Lemon, 10 minutes</a:t>
            </a:r>
          </a:p>
          <a:p>
            <a:r>
              <a:rPr lang="en-US" sz="1400" b="1" dirty="0">
                <a:latin typeface="Courier New" charset="0"/>
              </a:rPr>
              <a:t>Explicit DHCPv6 hint for IPv6 Prefix Delegation, John Jason Brzozowski, 10m</a:t>
            </a:r>
          </a:p>
          <a:p>
            <a:r>
              <a:rPr lang="en-US" sz="1400" b="1" dirty="0">
                <a:latin typeface="Courier New" charset="0"/>
              </a:rPr>
              <a:t>DHCPv4 option exhaustion, Ted Lemon, 5m</a:t>
            </a:r>
          </a:p>
          <a:p>
            <a:r>
              <a:rPr lang="en-US" sz="1400" b="1" dirty="0">
                <a:latin typeface="Courier New" charset="0"/>
              </a:rPr>
              <a:t>DHCPv6 option formats, Ted Lemon, 5m</a:t>
            </a:r>
            <a:endParaRPr lang="en-US" sz="1400" b="1" dirty="0" smtClean="0">
              <a:latin typeface="Courier New"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5"/>
          <p:cNvSpPr>
            <a:spLocks noGrp="1"/>
          </p:cNvSpPr>
          <p:nvPr>
            <p:ph type="sldNum" sz="quarter" idx="12"/>
          </p:nvPr>
        </p:nvSpPr>
        <p:spPr>
          <a:noFill/>
        </p:spPr>
        <p:txBody>
          <a:bodyPr/>
          <a:lstStyle/>
          <a:p>
            <a:fld id="{83B55F8C-61ED-8948-8375-991762B3AA75}" type="slidenum">
              <a:rPr lang="en-US" smtClean="0">
                <a:latin typeface="Arial" charset="0"/>
                <a:ea typeface="ＭＳ Ｐゴシック" charset="-128"/>
                <a:cs typeface="ＭＳ Ｐゴシック" charset="-128"/>
              </a:rPr>
              <a:pPr/>
              <a:t>4</a:t>
            </a:fld>
            <a:endParaRPr lang="en-US" dirty="0" smtClean="0">
              <a:latin typeface="Arial" charset="0"/>
              <a:ea typeface="ＭＳ Ｐゴシック" charset="-128"/>
              <a:cs typeface="ＭＳ Ｐゴシック" charset="-128"/>
            </a:endParaRPr>
          </a:p>
        </p:txBody>
      </p:sp>
      <p:sp>
        <p:nvSpPr>
          <p:cNvPr id="18437" name="Rectangle 2"/>
          <p:cNvSpPr>
            <a:spLocks noGrp="1" noChangeArrowheads="1"/>
          </p:cNvSpPr>
          <p:nvPr>
            <p:ph type="title"/>
          </p:nvPr>
        </p:nvSpPr>
        <p:spPr/>
        <p:txBody>
          <a:bodyPr/>
          <a:lstStyle/>
          <a:p>
            <a:pPr eaLnBrk="1" hangingPunct="1"/>
            <a:r>
              <a:rPr lang="en-US" dirty="0"/>
              <a:t>Adminisitrivia</a:t>
            </a:r>
          </a:p>
        </p:txBody>
      </p:sp>
      <p:sp>
        <p:nvSpPr>
          <p:cNvPr id="18438" name="Rectangle 3"/>
          <p:cNvSpPr>
            <a:spLocks noGrp="1" noChangeArrowheads="1"/>
          </p:cNvSpPr>
          <p:nvPr>
            <p:ph type="body" idx="1"/>
          </p:nvPr>
        </p:nvSpPr>
        <p:spPr>
          <a:xfrm>
            <a:off x="304800" y="1295400"/>
            <a:ext cx="8610600" cy="4800600"/>
          </a:xfrm>
        </p:spPr>
        <p:txBody>
          <a:bodyPr/>
          <a:lstStyle/>
          <a:p>
            <a:pPr eaLnBrk="1" hangingPunct="1"/>
            <a:r>
              <a:rPr lang="en-GB" sz="2800" dirty="0" smtClean="0"/>
              <a:t>Meeting materials at</a:t>
            </a:r>
          </a:p>
          <a:p>
            <a:pPr lvl="1" eaLnBrk="1" hangingPunct="1"/>
            <a:r>
              <a:rPr lang="en-GB" sz="1600" b="1" dirty="0">
                <a:latin typeface="Courier New" charset="0"/>
                <a:hlinkClick r:id="rId3"/>
              </a:rPr>
              <a:t>https://datatracker.ietf.org/meeting/</a:t>
            </a:r>
            <a:r>
              <a:rPr lang="en-GB" sz="1600" b="1" dirty="0" smtClean="0">
                <a:latin typeface="Courier New" charset="0"/>
                <a:hlinkClick r:id="rId3"/>
              </a:rPr>
              <a:t>82/</a:t>
            </a:r>
            <a:r>
              <a:rPr lang="en-GB" sz="1600" b="1" dirty="0" smtClean="0">
                <a:latin typeface="Courier New" charset="0"/>
                <a:hlinkClick r:id="rId3"/>
              </a:rPr>
              <a:t>materials.html</a:t>
            </a:r>
            <a:endParaRPr lang="en-GB" sz="1600" b="1" dirty="0" smtClean="0">
              <a:latin typeface="Courier New" charset="0"/>
            </a:endParaRPr>
          </a:p>
          <a:p>
            <a:pPr marL="457200" lvl="1" indent="0" eaLnBrk="1" hangingPunct="1">
              <a:buNone/>
            </a:pPr>
            <a:endParaRPr lang="en-GB" sz="2800" dirty="0" smtClean="0"/>
          </a:p>
          <a:p>
            <a:pPr eaLnBrk="1" hangingPunct="1"/>
            <a:r>
              <a:rPr lang="en-GB" sz="2800" dirty="0" smtClean="0"/>
              <a:t>Meeting, </a:t>
            </a:r>
            <a:r>
              <a:rPr lang="en-GB" sz="2800" dirty="0" smtClean="0"/>
              <a:t>jabber scribes?</a:t>
            </a:r>
          </a:p>
          <a:p>
            <a:pPr eaLnBrk="1" hangingPunct="1"/>
            <a:endParaRPr lang="en-GB" sz="2800" dirty="0" smtClean="0"/>
          </a:p>
          <a:p>
            <a:pPr eaLnBrk="1" hangingPunct="1"/>
            <a:r>
              <a:rPr lang="en-GB" sz="2800" dirty="0" smtClean="0"/>
              <a:t>Jabber info</a:t>
            </a:r>
          </a:p>
          <a:p>
            <a:pPr lvl="1" eaLnBrk="1" hangingPunct="1"/>
            <a:r>
              <a:rPr lang="en-GB" sz="1600" b="1" dirty="0">
                <a:latin typeface="Courier New" charset="0"/>
                <a:hlinkClick r:id="rId4"/>
              </a:rPr>
              <a:t>dhc@jabber.ietf.org</a:t>
            </a:r>
            <a:endParaRPr lang="en-GB" sz="1600" b="1" dirty="0">
              <a:latin typeface="Courier New" charset="0"/>
            </a:endParaRPr>
          </a:p>
          <a:p>
            <a:pPr eaLnBrk="1" hangingPunct="1"/>
            <a:endParaRPr lang="en-GB" sz="2400" b="1" dirty="0" smtClean="0">
              <a:latin typeface="Courier New" charset="0"/>
            </a:endParaRPr>
          </a:p>
          <a:p>
            <a:pPr eaLnBrk="1" hangingPunct="1"/>
            <a:r>
              <a:rPr lang="en-GB" sz="2800" dirty="0" smtClean="0"/>
              <a:t>Other dhc WG info</a:t>
            </a:r>
          </a:p>
          <a:p>
            <a:pPr lvl="1" eaLnBrk="1" hangingPunct="1"/>
            <a:r>
              <a:rPr lang="en-US" sz="1600" b="1" dirty="0">
                <a:latin typeface="Courier New" charset="0"/>
                <a:hlinkClick r:id="rId4"/>
              </a:rPr>
              <a:t>tools.ietf.org/wg</a:t>
            </a:r>
            <a:r>
              <a:rPr lang="en-US" sz="1600" b="1" dirty="0" err="1">
                <a:latin typeface="Courier New" charset="0"/>
                <a:hlinkClick r:id="rId4"/>
              </a:rPr>
              <a:t>/dhc</a:t>
            </a:r>
            <a:endParaRPr lang="en-US" sz="1600" b="1" dirty="0">
              <a:latin typeface="Courier New" charset="0"/>
              <a:hlinkClick r:id="rId4"/>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Slide Number Placeholder 5"/>
          <p:cNvSpPr>
            <a:spLocks noGrp="1"/>
          </p:cNvSpPr>
          <p:nvPr>
            <p:ph type="sldNum" sz="quarter" idx="12"/>
          </p:nvPr>
        </p:nvSpPr>
        <p:spPr>
          <a:noFill/>
        </p:spPr>
        <p:txBody>
          <a:bodyPr/>
          <a:lstStyle/>
          <a:p>
            <a:fld id="{11B4737B-3670-5047-AED4-19F22BADC411}" type="slidenum">
              <a:rPr lang="en-US" smtClean="0">
                <a:latin typeface="Arial" charset="0"/>
                <a:ea typeface="ＭＳ Ｐゴシック" charset="-128"/>
                <a:cs typeface="ＭＳ Ｐゴシック" charset="-128"/>
              </a:rPr>
              <a:pPr/>
              <a:t>5</a:t>
            </a:fld>
            <a:endParaRPr lang="en-US" dirty="0" smtClean="0">
              <a:latin typeface="Arial" charset="0"/>
              <a:ea typeface="ＭＳ Ｐゴシック" charset="-128"/>
              <a:cs typeface="ＭＳ Ｐゴシック" charset="-128"/>
            </a:endParaRPr>
          </a:p>
        </p:txBody>
      </p:sp>
      <p:sp>
        <p:nvSpPr>
          <p:cNvPr id="20485" name="Rectangle 2"/>
          <p:cNvSpPr>
            <a:spLocks noGrp="1" noChangeArrowheads="1"/>
          </p:cNvSpPr>
          <p:nvPr>
            <p:ph type="title"/>
          </p:nvPr>
        </p:nvSpPr>
        <p:spPr/>
        <p:txBody>
          <a:bodyPr/>
          <a:lstStyle/>
          <a:p>
            <a:pPr eaLnBrk="1" hangingPunct="1"/>
            <a:r>
              <a:rPr lang="en-US" dirty="0"/>
              <a:t>dhc WG I-D status</a:t>
            </a:r>
          </a:p>
        </p:txBody>
      </p:sp>
      <p:sp>
        <p:nvSpPr>
          <p:cNvPr id="20486" name="Rectangle 3"/>
          <p:cNvSpPr>
            <a:spLocks noGrp="1" noChangeArrowheads="1"/>
          </p:cNvSpPr>
          <p:nvPr>
            <p:ph type="body" idx="1"/>
          </p:nvPr>
        </p:nvSpPr>
        <p:spPr>
          <a:xfrm>
            <a:off x="762000" y="1066800"/>
            <a:ext cx="7848600" cy="5334000"/>
          </a:xfrm>
        </p:spPr>
        <p:txBody>
          <a:bodyPr/>
          <a:lstStyle/>
          <a:p>
            <a:pPr eaLnBrk="1" hangingPunct="1"/>
            <a:r>
              <a:rPr lang="en-US" sz="2000" u="sng" dirty="0" smtClean="0"/>
              <a:t>Submitted to IESG</a:t>
            </a:r>
          </a:p>
          <a:p>
            <a:pPr marL="342900" lvl="1" indent="-342900" eaLnBrk="1" hangingPunct="1">
              <a:buNone/>
            </a:pPr>
            <a:r>
              <a:rPr lang="en-US" sz="1800" b="1" dirty="0">
                <a:latin typeface="Courier New" charset="0"/>
                <a:ea typeface="Courier New" charset="0"/>
                <a:cs typeface="Courier New" charset="0"/>
              </a:rPr>
              <a:t>	</a:t>
            </a: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-ietf-dhc-subnet-</a:t>
            </a:r>
            <a:r>
              <a:rPr lang="en-US" sz="1800" b="1" dirty="0" smtClean="0">
                <a:latin typeface="Courier New" charset="0"/>
                <a:ea typeface="Courier New" charset="0"/>
                <a:cs typeface="Courier New" charset="0"/>
              </a:rPr>
              <a:t>alloc-12</a:t>
            </a:r>
            <a:endParaRPr lang="en-US" sz="1800" b="1" dirty="0">
              <a:latin typeface="Courier New" charset="0"/>
              <a:ea typeface="Courier New" charset="0"/>
              <a:cs typeface="Courier New" charset="0"/>
            </a:endParaRPr>
          </a:p>
          <a:p>
            <a:pPr marL="342900" lvl="1" indent="-342900" eaLnBrk="1" hangingPunct="1">
              <a:buNone/>
            </a:pP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-ietf-dhc-vpn-</a:t>
            </a:r>
            <a:r>
              <a:rPr lang="en-US" sz="1800" b="1" dirty="0" smtClean="0">
                <a:latin typeface="Courier New" charset="0"/>
                <a:ea typeface="Courier New" charset="0"/>
                <a:cs typeface="Courier New" charset="0"/>
              </a:rPr>
              <a:t>option-14</a:t>
            </a:r>
          </a:p>
          <a:p>
            <a:pPr marL="342900" lvl="1" indent="-342900" eaLnBrk="1" hangingPunct="1">
              <a:buNone/>
            </a:pP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-ietf-dhc-pd-exclude-</a:t>
            </a:r>
            <a:r>
              <a:rPr lang="en-US" sz="1800" b="1" dirty="0" smtClean="0">
                <a:latin typeface="Courier New" charset="0"/>
                <a:ea typeface="Courier New" charset="0"/>
                <a:cs typeface="Courier New" charset="0"/>
              </a:rPr>
              <a:t>03</a:t>
            </a:r>
          </a:p>
          <a:p>
            <a:pPr marL="342900" lvl="1" indent="-342900" eaLnBrk="1" hangingPunct="1">
              <a:buNone/>
            </a:pP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-ietf-dhc-dhcpv6-relay-supplied-options-09</a:t>
            </a:r>
            <a:endParaRPr lang="en-US" sz="1800" b="1" dirty="0" smtClean="0">
              <a:latin typeface="Courier New" charset="0"/>
              <a:ea typeface="Courier New" charset="0"/>
              <a:cs typeface="Courier New" charset="0"/>
            </a:endParaRPr>
          </a:p>
          <a:p>
            <a:pPr eaLnBrk="1" hangingPunct="1"/>
            <a:r>
              <a:rPr lang="en-US" sz="2000" u="sng" dirty="0" smtClean="0"/>
              <a:t>Ready </a:t>
            </a:r>
            <a:r>
              <a:rPr lang="en-US" sz="2000" u="sng" dirty="0" smtClean="0"/>
              <a:t>for submission to </a:t>
            </a:r>
            <a:r>
              <a:rPr lang="en-US" sz="2000" u="sng" dirty="0" smtClean="0"/>
              <a:t>IESG</a:t>
            </a:r>
          </a:p>
          <a:p>
            <a:pPr marL="0" lvl="1" indent="0" eaLnBrk="1" hangingPunct="1">
              <a:buNone/>
            </a:pPr>
            <a:r>
              <a:rPr lang="en-US" sz="1800" b="1" dirty="0">
                <a:latin typeface="Courier New" charset="0"/>
                <a:ea typeface="Courier New" charset="0"/>
                <a:cs typeface="Courier New" charset="0"/>
              </a:rPr>
              <a:t>	</a:t>
            </a:r>
            <a:r>
              <a:rPr lang="en-US" sz="1800" b="1" dirty="0" smtClean="0">
                <a:latin typeface="Courier New" charset="0"/>
                <a:ea typeface="Courier New" charset="0"/>
                <a:cs typeface="Courier New" charset="0"/>
              </a:rPr>
              <a:t>draft</a:t>
            </a:r>
            <a:r>
              <a:rPr lang="en-US" sz="1800" b="1" dirty="0">
                <a:latin typeface="Courier New" charset="0"/>
                <a:ea typeface="Courier New" charset="0"/>
                <a:cs typeface="Courier New" charset="0"/>
              </a:rPr>
              <a:t>-ietf-dhc-dhcpv6-redundancy-consider-</a:t>
            </a:r>
            <a:r>
              <a:rPr lang="en-US" sz="1800" b="1" dirty="0" smtClean="0">
                <a:latin typeface="Courier New" charset="0"/>
                <a:ea typeface="Courier New" charset="0"/>
                <a:cs typeface="Courier New" charset="0"/>
              </a:rPr>
              <a:t>00</a:t>
            </a:r>
          </a:p>
          <a:p>
            <a:pPr marL="0" lvl="1" indent="0" eaLnBrk="1" hangingPunct="1">
              <a:buNone/>
            </a:pPr>
            <a:r>
              <a:rPr lang="en-US" sz="1800" b="1" dirty="0">
                <a:latin typeface="Courier New" charset="0"/>
                <a:ea typeface="Courier New" charset="0"/>
                <a:cs typeface="Courier New" charset="0"/>
              </a:rPr>
              <a:t>	</a:t>
            </a:r>
            <a:r>
              <a:rPr lang="en-US" sz="1800" b="1" dirty="0">
                <a:latin typeface="Courier New" charset="0"/>
                <a:ea typeface="Courier New" charset="0"/>
                <a:cs typeface="Courier New" charset="0"/>
              </a:rPr>
              <a:t>draft-ietf-dhc-forcerenew-nonce-01</a:t>
            </a:r>
            <a:endParaRPr lang="en-US" sz="1800" b="1" dirty="0">
              <a:latin typeface="Courier New" charset="0"/>
              <a:ea typeface="Courier New" charset="0"/>
              <a:cs typeface="Courier New" charset="0"/>
            </a:endParaRPr>
          </a:p>
          <a:p>
            <a:pPr marL="342900" lvl="1" indent="-342900" eaLnBrk="1" hangingPunct="1">
              <a:buChar char="•"/>
            </a:pPr>
            <a:r>
              <a:rPr lang="en-US" sz="2000" u="sng" dirty="0" smtClean="0">
                <a:cs typeface="+mn-cs"/>
              </a:rPr>
              <a:t>In WG last call</a:t>
            </a:r>
          </a:p>
          <a:p>
            <a:pPr marL="342900" lvl="1" indent="-342900" eaLnBrk="1" hangingPunct="1">
              <a:buChar char="•"/>
            </a:pPr>
            <a:r>
              <a:rPr lang="en-US" sz="2000" u="sng" dirty="0" smtClean="0">
                <a:cs typeface="+mn-cs"/>
              </a:rPr>
              <a:t>Ready for WG last </a:t>
            </a:r>
            <a:r>
              <a:rPr lang="en-US" sz="2000" u="sng" dirty="0" smtClean="0">
                <a:cs typeface="+mn-cs"/>
              </a:rPr>
              <a:t>call</a:t>
            </a:r>
            <a:r>
              <a:rPr lang="en-US" sz="1800" b="1" dirty="0" smtClean="0">
                <a:latin typeface="Courier New" charset="0"/>
                <a:ea typeface="Courier New" charset="0"/>
                <a:cs typeface="Courier New" charset="0"/>
              </a:rPr>
              <a:t>	</a:t>
            </a:r>
            <a:endParaRPr lang="en-US" sz="1800" b="1" dirty="0" smtClean="0">
              <a:latin typeface="Courier New" charset="0"/>
              <a:ea typeface="Courier New" charset="0"/>
              <a:cs typeface="Courier New" charset="0"/>
            </a:endParaRPr>
          </a:p>
          <a:p>
            <a:pPr eaLnBrk="1" hangingPunct="1"/>
            <a:r>
              <a:rPr lang="en-US" sz="2000" u="sng" dirty="0"/>
              <a:t>Review required</a:t>
            </a:r>
          </a:p>
          <a:p>
            <a:pPr marL="342900" lvl="1" indent="-342900" eaLnBrk="1" hangingPunct="1">
              <a:buNone/>
            </a:pPr>
            <a:r>
              <a:rPr lang="en-US" sz="1800" b="1" dirty="0">
                <a:latin typeface="Courier New" charset="0"/>
                <a:ea typeface="Courier New" charset="0"/>
                <a:cs typeface="Courier New" charset="0"/>
              </a:rPr>
              <a:t>	</a:t>
            </a: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-ietf-dhc-l2ra-05</a:t>
            </a:r>
          </a:p>
          <a:p>
            <a:pPr marL="342900" lvl="1" indent="-342900" eaLnBrk="1" hangingPunct="1">
              <a:buNone/>
            </a:pPr>
            <a:r>
              <a:rPr lang="en-US" sz="1800" b="1" dirty="0">
                <a:latin typeface="Courier New" charset="0"/>
                <a:ea typeface="Courier New" charset="0"/>
                <a:cs typeface="Courier New" charset="0"/>
              </a:rPr>
              <a:t>	</a:t>
            </a: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-ietf-dhc-relay-id-suboption-</a:t>
            </a:r>
            <a:r>
              <a:rPr lang="en-US" sz="1800" b="1" dirty="0" smtClean="0">
                <a:latin typeface="Courier New" charset="0"/>
                <a:ea typeface="Courier New" charset="0"/>
                <a:cs typeface="Courier New" charset="0"/>
              </a:rPr>
              <a:t>09</a:t>
            </a:r>
          </a:p>
          <a:p>
            <a:pPr marL="342900" lvl="1" indent="-342900" eaLnBrk="1" hangingPunct="1">
              <a:buNone/>
            </a:pPr>
            <a:r>
              <a:rPr lang="en-US" sz="1800" b="1" dirty="0">
                <a:latin typeface="Courier New" charset="0"/>
                <a:ea typeface="Courier New" charset="0"/>
                <a:cs typeface="Courier New" charset="0"/>
              </a:rPr>
              <a:t>	</a:t>
            </a: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-ietf-dhc-host-gen-id-</a:t>
            </a:r>
            <a:r>
              <a:rPr lang="en-US" sz="1800" b="1" dirty="0" smtClean="0">
                <a:latin typeface="Courier New" charset="0"/>
                <a:ea typeface="Courier New" charset="0"/>
                <a:cs typeface="Courier New" charset="0"/>
              </a:rPr>
              <a:t>00</a:t>
            </a:r>
            <a:endParaRPr lang="en-US" sz="1800" b="1" dirty="0">
              <a:latin typeface="Courier New" charset="0"/>
              <a:ea typeface="Courier New" charset="0"/>
              <a:cs typeface="Courier New" charset="0"/>
            </a:endParaRPr>
          </a:p>
          <a:p>
            <a:pPr marL="342900" lvl="1" indent="-342900" eaLnBrk="1" hangingPunct="1">
              <a:buNone/>
            </a:pP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-ietf-dhc-secure-dhcpv6-03</a:t>
            </a:r>
            <a:endParaRPr lang="en-US" sz="1800" b="1" dirty="0" smtClean="0">
              <a:latin typeface="Courier New" charset="0"/>
              <a:ea typeface="Courier New" charset="0"/>
              <a:cs typeface="Courier New"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dhc WG I-D status</a:t>
            </a:r>
          </a:p>
        </p:txBody>
      </p:sp>
      <p:sp>
        <p:nvSpPr>
          <p:cNvPr id="3" name="Content Placeholder 2"/>
          <p:cNvSpPr>
            <a:spLocks noGrp="1"/>
          </p:cNvSpPr>
          <p:nvPr>
            <p:ph idx="1"/>
          </p:nvPr>
        </p:nvSpPr>
        <p:spPr/>
        <p:txBody>
          <a:bodyPr/>
          <a:lstStyle/>
          <a:p>
            <a:pPr eaLnBrk="1" hangingPunct="1"/>
            <a:r>
              <a:rPr lang="en-US" sz="2000" dirty="0" smtClean="0"/>
              <a:t>Mailing </a:t>
            </a:r>
            <a:r>
              <a:rPr lang="en-US" sz="2000" dirty="0"/>
              <a:t>list discussion required</a:t>
            </a:r>
          </a:p>
          <a:p>
            <a:pPr marL="342900" lvl="1" indent="-342900" eaLnBrk="1" hangingPunct="1">
              <a:buChar char="•"/>
            </a:pPr>
            <a:r>
              <a:rPr lang="en-US" sz="2000" dirty="0" smtClean="0"/>
              <a:t>Requires update</a:t>
            </a:r>
          </a:p>
          <a:p>
            <a:pPr marL="342900" lvl="1" indent="-342900" eaLnBrk="1" hangingPunct="1">
              <a:buNone/>
            </a:pPr>
            <a:r>
              <a:rPr lang="en-US" sz="1800" b="1" dirty="0">
                <a:latin typeface="Courier New" charset="0"/>
                <a:ea typeface="Courier New" charset="0"/>
                <a:cs typeface="Courier New" charset="0"/>
              </a:rPr>
              <a:t>	</a:t>
            </a: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-ietf-dhc-cga-config-dhcpv6-</a:t>
            </a:r>
            <a:r>
              <a:rPr lang="en-US" sz="1800" b="1" dirty="0" smtClean="0">
                <a:latin typeface="Courier New" charset="0"/>
                <a:ea typeface="Courier New" charset="0"/>
                <a:cs typeface="Courier New" charset="0"/>
              </a:rPr>
              <a:t>00</a:t>
            </a:r>
            <a:endParaRPr lang="en-US" sz="1800" b="1" dirty="0">
              <a:latin typeface="Courier New" charset="0"/>
              <a:ea typeface="Courier New" charset="0"/>
              <a:cs typeface="Courier New" charset="0"/>
            </a:endParaRPr>
          </a:p>
          <a:p>
            <a:pPr marL="342900" lvl="1" indent="-342900" eaLnBrk="1" hangingPunct="1">
              <a:buChar char="•"/>
            </a:pPr>
            <a:r>
              <a:rPr lang="en-US" sz="2000" dirty="0" smtClean="0"/>
              <a:t>Status </a:t>
            </a:r>
            <a:r>
              <a:rPr lang="en-US" sz="2000" dirty="0"/>
              <a:t>update</a:t>
            </a:r>
          </a:p>
          <a:p>
            <a:pPr marL="342900" lvl="1" indent="-342900" eaLnBrk="1" hangingPunct="1">
              <a:buNone/>
            </a:pPr>
            <a:r>
              <a:rPr lang="en-US" sz="1800" b="1" dirty="0" smtClean="0">
                <a:latin typeface="Courier New" charset="0"/>
                <a:ea typeface="Courier New" charset="0"/>
                <a:cs typeface="Courier New" charset="0"/>
              </a:rPr>
              <a:t>	</a:t>
            </a:r>
            <a:r>
              <a:rPr lang="en-US" sz="1800" b="1" dirty="0">
                <a:latin typeface="Courier New" charset="0"/>
                <a:ea typeface="Courier New" charset="0"/>
                <a:cs typeface="Courier New" charset="0"/>
              </a:rPr>
              <a:t>	draft-ietf-dhc-option-guidelines-</a:t>
            </a:r>
            <a:r>
              <a:rPr lang="en-US" sz="1800" b="1" dirty="0" smtClean="0">
                <a:latin typeface="Courier New" charset="0"/>
                <a:ea typeface="Courier New" charset="0"/>
                <a:cs typeface="Courier New" charset="0"/>
              </a:rPr>
              <a:t>07</a:t>
            </a:r>
          </a:p>
          <a:p>
            <a:pPr marL="342900" lvl="1" indent="-342900" eaLnBrk="1" hangingPunct="1">
              <a:buNone/>
            </a:pPr>
            <a:r>
              <a:rPr lang="en-US" sz="1800" b="1" dirty="0">
                <a:latin typeface="Courier New" charset="0"/>
                <a:ea typeface="Courier New" charset="0"/>
                <a:cs typeface="Courier New" charset="0"/>
              </a:rPr>
              <a:t>		draft-ietf-dhc-dhcpinform-clarify-06</a:t>
            </a:r>
            <a:endParaRPr lang="en-US" sz="1800" b="1" dirty="0" smtClean="0">
              <a:latin typeface="Courier New" charset="0"/>
              <a:ea typeface="Courier New" charset="0"/>
              <a:cs typeface="Courier New" charset="0"/>
            </a:endParaRPr>
          </a:p>
          <a:p>
            <a:pPr marL="342900" lvl="1" indent="-342900" eaLnBrk="1" hangingPunct="1">
              <a:buNone/>
            </a:pPr>
            <a:r>
              <a:rPr lang="en-US" sz="1800" b="1" dirty="0" smtClean="0">
                <a:latin typeface="Courier New" charset="0"/>
                <a:ea typeface="Courier New" charset="0"/>
                <a:cs typeface="Courier New" charset="0"/>
              </a:rPr>
              <a:t>		draft</a:t>
            </a:r>
            <a:r>
              <a:rPr lang="en-US" sz="1800" b="1" dirty="0">
                <a:latin typeface="Courier New" charset="0"/>
                <a:ea typeface="Courier New" charset="0"/>
                <a:cs typeface="Courier New" charset="0"/>
              </a:rPr>
              <a:t>-ietf-dhc-dhcpv6-reconfigure-rebind-</a:t>
            </a:r>
            <a:r>
              <a:rPr lang="en-US" sz="1800" b="1" dirty="0" smtClean="0">
                <a:latin typeface="Courier New" charset="0"/>
                <a:ea typeface="Courier New" charset="0"/>
                <a:cs typeface="Courier New" charset="0"/>
              </a:rPr>
              <a:t>08</a:t>
            </a:r>
          </a:p>
          <a:p>
            <a:pPr marL="342900" lvl="1" indent="-342900" eaLnBrk="1" hangingPunct="1">
              <a:buNone/>
            </a:pPr>
            <a:r>
              <a:rPr lang="en-US" sz="1800" b="1" dirty="0">
                <a:latin typeface="Courier New" charset="0"/>
                <a:ea typeface="Courier New" charset="0"/>
                <a:cs typeface="Courier New" charset="0"/>
              </a:rPr>
              <a:t>	</a:t>
            </a:r>
            <a:r>
              <a:rPr lang="en-US" sz="1800" b="1" dirty="0">
                <a:latin typeface="Courier New" charset="0"/>
                <a:ea typeface="Courier New" charset="0"/>
                <a:cs typeface="Courier New" charset="0"/>
              </a:rPr>
              <a:t>	draft-ietf-dhc-dhcpv4-relay-encapsulation-</a:t>
            </a:r>
            <a:r>
              <a:rPr lang="en-US" sz="1800" b="1" dirty="0" smtClean="0">
                <a:latin typeface="Courier New" charset="0"/>
                <a:ea typeface="Courier New" charset="0"/>
                <a:cs typeface="Courier New" charset="0"/>
              </a:rPr>
              <a:t>01</a:t>
            </a:r>
          </a:p>
          <a:p>
            <a:pPr marL="342900" lvl="1" indent="-342900" eaLnBrk="1" hangingPunct="1">
              <a:buNone/>
            </a:pPr>
            <a:r>
              <a:rPr lang="en-US" sz="1800" b="1" dirty="0">
                <a:latin typeface="Courier New" charset="0"/>
                <a:ea typeface="Courier New" charset="0"/>
                <a:cs typeface="Courier New" charset="0"/>
              </a:rPr>
              <a:t>	</a:t>
            </a:r>
            <a:r>
              <a:rPr lang="en-US" sz="1800" b="1" dirty="0">
                <a:latin typeface="Courier New" charset="0"/>
                <a:ea typeface="Courier New" charset="0"/>
                <a:cs typeface="Courier New" charset="0"/>
              </a:rPr>
              <a:t>	draft-ietf-dhc-client-id-</a:t>
            </a:r>
            <a:r>
              <a:rPr lang="en-US" sz="1800" b="1" dirty="0" smtClean="0">
                <a:latin typeface="Courier New" charset="0"/>
                <a:ea typeface="Courier New" charset="0"/>
                <a:cs typeface="Courier New" charset="0"/>
              </a:rPr>
              <a:t>01</a:t>
            </a:r>
          </a:p>
        </p:txBody>
      </p:sp>
      <p:sp>
        <p:nvSpPr>
          <p:cNvPr id="4" name="Date Placeholder 3"/>
          <p:cNvSpPr>
            <a:spLocks noGrp="1"/>
          </p:cNvSpPr>
          <p:nvPr>
            <p:ph type="dt" sz="half" idx="10"/>
          </p:nvPr>
        </p:nvSpPr>
        <p:spPr/>
        <p:txBody>
          <a:bodyPr/>
          <a:lstStyle/>
          <a:p>
            <a:pPr>
              <a:defRPr/>
            </a:pPr>
            <a:r>
              <a:rPr lang="en-US" dirty="0" smtClean="0"/>
              <a:t>2009/03/25</a:t>
            </a:r>
            <a:endParaRPr lang="en-US" dirty="0"/>
          </a:p>
        </p:txBody>
      </p:sp>
      <p:sp>
        <p:nvSpPr>
          <p:cNvPr id="5" name="Footer Placeholder 4"/>
          <p:cNvSpPr>
            <a:spLocks noGrp="1"/>
          </p:cNvSpPr>
          <p:nvPr>
            <p:ph type="ftr" sz="quarter" idx="11"/>
          </p:nvPr>
        </p:nvSpPr>
        <p:spPr/>
        <p:txBody>
          <a:bodyPr/>
          <a:lstStyle/>
          <a:p>
            <a:pPr>
              <a:defRPr/>
            </a:pPr>
            <a:r>
              <a:rPr lang="en-US" dirty="0" smtClean="0"/>
              <a:t>IETF 74 - dhc WG</a:t>
            </a:r>
            <a:endParaRPr lang="en-US" dirty="0"/>
          </a:p>
        </p:txBody>
      </p:sp>
      <p:sp>
        <p:nvSpPr>
          <p:cNvPr id="6" name="Slide Number Placeholder 5"/>
          <p:cNvSpPr>
            <a:spLocks noGrp="1"/>
          </p:cNvSpPr>
          <p:nvPr>
            <p:ph type="sldNum" sz="quarter" idx="12"/>
          </p:nvPr>
        </p:nvSpPr>
        <p:spPr/>
        <p:txBody>
          <a:bodyPr/>
          <a:lstStyle/>
          <a:p>
            <a:pPr>
              <a:defRPr/>
            </a:pPr>
            <a:fld id="{F1FEDB81-A78D-474D-882E-F078200EBAF8}" type="slidenum">
              <a:rPr lang="en-US" smtClean="0"/>
              <a:pPr>
                <a:defRPr/>
              </a:pPr>
              <a:t>6</a:t>
            </a:fld>
            <a:endParaRPr lang="en-US" dirty="0"/>
          </a:p>
        </p:txBody>
      </p:sp>
    </p:spTree>
    <p:extLst>
      <p:ext uri="{BB962C8B-B14F-4D97-AF65-F5344CB8AC3E}">
        <p14:creationId xmlns:p14="http://schemas.microsoft.com/office/powerpoint/2010/main" val="3355602357"/>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22" charset="0"/>
            <a:ea typeface="ＭＳ Ｐゴシック" pitchFamily="22" charset="-128"/>
            <a:cs typeface="ＭＳ Ｐゴシック" pitchFamily="2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22" charset="0"/>
            <a:ea typeface="ＭＳ Ｐゴシック" pitchFamily="22" charset="-128"/>
            <a:cs typeface="ＭＳ Ｐゴシック" pitchFamily="2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5583</TotalTime>
  <Words>754</Words>
  <Application>Microsoft Macintosh PowerPoint</Application>
  <PresentationFormat>On-screen Show (4:3)</PresentationFormat>
  <Paragraphs>90</Paragraphs>
  <Slides>6</Slides>
  <Notes>2</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Blank Presentation</vt:lpstr>
      <vt:lpstr>dhc WG DRAFT</vt:lpstr>
      <vt:lpstr>NOTE WELL</vt:lpstr>
      <vt:lpstr>Agenda</vt:lpstr>
      <vt:lpstr>Adminisitrivia</vt:lpstr>
      <vt:lpstr>dhc WG I-D status</vt:lpstr>
      <vt:lpstr>dhc WG I-D status</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dhc WG</dc:title>
  <dc:creator>Ralph Droms</dc:creator>
  <cp:lastModifiedBy>John Jason Brzozowski</cp:lastModifiedBy>
  <cp:revision>83</cp:revision>
  <cp:lastPrinted>2008-03-10T17:16:25Z</cp:lastPrinted>
  <dcterms:created xsi:type="dcterms:W3CDTF">2010-07-27T09:34:59Z</dcterms:created>
  <dcterms:modified xsi:type="dcterms:W3CDTF">2011-11-17T00:57:39Z</dcterms:modified>
</cp:coreProperties>
</file>