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5" r:id="rId1"/>
  </p:sldMasterIdLst>
  <p:notesMasterIdLst>
    <p:notesMasterId r:id="rId7"/>
  </p:notesMasterIdLst>
  <p:handoutMasterIdLst>
    <p:handoutMasterId r:id="rId8"/>
  </p:handoutMasterIdLst>
  <p:sldIdLst>
    <p:sldId id="803" r:id="rId2"/>
    <p:sldId id="828" r:id="rId3"/>
    <p:sldId id="833" r:id="rId4"/>
    <p:sldId id="836" r:id="rId5"/>
    <p:sldId id="834" r:id="rId6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ts val="1200"/>
      </a:spcAft>
      <a:buClr>
        <a:schemeClr val="bg1"/>
      </a:buClr>
      <a:buFont typeface="Times New Roman" pitchFamily="18" charset="0"/>
      <a:buChar char="•"/>
      <a:defRPr sz="1600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ts val="1200"/>
      </a:spcAft>
      <a:buClr>
        <a:schemeClr val="bg1"/>
      </a:buClr>
      <a:buFont typeface="Times New Roman" pitchFamily="18" charset="0"/>
      <a:buChar char="•"/>
      <a:defRPr sz="1600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ts val="1200"/>
      </a:spcAft>
      <a:buClr>
        <a:schemeClr val="bg1"/>
      </a:buClr>
      <a:buFont typeface="Times New Roman" pitchFamily="18" charset="0"/>
      <a:buChar char="•"/>
      <a:defRPr sz="1600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ts val="1200"/>
      </a:spcAft>
      <a:buClr>
        <a:schemeClr val="bg1"/>
      </a:buClr>
      <a:buFont typeface="Times New Roman" pitchFamily="18" charset="0"/>
      <a:buChar char="•"/>
      <a:defRPr sz="1600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ts val="1200"/>
      </a:spcAft>
      <a:buClr>
        <a:schemeClr val="bg1"/>
      </a:buClr>
      <a:buFont typeface="Times New Roman" pitchFamily="18" charset="0"/>
      <a:buChar char="•"/>
      <a:defRPr sz="1600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378A"/>
    <a:srgbClr val="F70018"/>
    <a:srgbClr val="BCB8A5"/>
    <a:srgbClr val="969696"/>
    <a:srgbClr val="83B819"/>
    <a:srgbClr val="00B5DD"/>
    <a:srgbClr val="E33689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323" autoAdjust="0"/>
    <p:restoredTop sz="99033" autoAdjust="0"/>
  </p:normalViewPr>
  <p:slideViewPr>
    <p:cSldViewPr snapToGrid="0">
      <p:cViewPr varScale="1">
        <p:scale>
          <a:sx n="69" d="100"/>
          <a:sy n="69" d="100"/>
        </p:scale>
        <p:origin x="-132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39" tIns="46871" rIns="93739" bIns="46871" numCol="1" anchor="t" anchorCtr="0" compatLnSpc="1">
            <a:prstTxWarp prst="textNoShape">
              <a:avLst/>
            </a:prstTxWarp>
          </a:bodyPr>
          <a:lstStyle>
            <a:lvl1pPr algn="l" defTabSz="930275">
              <a:lnSpc>
                <a:spcPct val="100000"/>
              </a:lnSpc>
              <a:spcAft>
                <a:spcPct val="0"/>
              </a:spcAft>
              <a:buClrTx/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560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05263" y="0"/>
            <a:ext cx="30051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39" tIns="46871" rIns="93739" bIns="46871" numCol="1" anchor="t" anchorCtr="0" compatLnSpc="1">
            <a:prstTxWarp prst="textNoShape">
              <a:avLst/>
            </a:prstTxWarp>
          </a:bodyPr>
          <a:lstStyle>
            <a:lvl1pPr algn="r" defTabSz="930275">
              <a:lnSpc>
                <a:spcPct val="100000"/>
              </a:lnSpc>
              <a:spcAft>
                <a:spcPct val="0"/>
              </a:spcAft>
              <a:buClrTx/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560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947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39" tIns="46871" rIns="93739" bIns="46871" numCol="1" anchor="b" anchorCtr="0" compatLnSpc="1">
            <a:prstTxWarp prst="textNoShape">
              <a:avLst/>
            </a:prstTxWarp>
          </a:bodyPr>
          <a:lstStyle>
            <a:lvl1pPr algn="l" defTabSz="930275">
              <a:lnSpc>
                <a:spcPct val="100000"/>
              </a:lnSpc>
              <a:spcAft>
                <a:spcPct val="0"/>
              </a:spcAft>
              <a:buClrTx/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560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05263" y="8794750"/>
            <a:ext cx="30051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39" tIns="46871" rIns="93739" bIns="46871" numCol="1" anchor="b" anchorCtr="0" compatLnSpc="1">
            <a:prstTxWarp prst="textNoShape">
              <a:avLst/>
            </a:prstTxWarp>
          </a:bodyPr>
          <a:lstStyle>
            <a:lvl1pPr algn="r" defTabSz="930275">
              <a:lnSpc>
                <a:spcPct val="100000"/>
              </a:lnSpc>
              <a:spcAft>
                <a:spcPct val="0"/>
              </a:spcAft>
              <a:buClrTx/>
              <a:buFontTx/>
              <a:buNone/>
              <a:defRPr sz="1200">
                <a:latin typeface="Arial" charset="0"/>
              </a:defRPr>
            </a:lvl1pPr>
          </a:lstStyle>
          <a:p>
            <a:fld id="{2C6CFAC2-00AE-430A-B901-3AA9C7DE4AD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0625" y="693738"/>
            <a:ext cx="4629150" cy="3471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49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397375"/>
            <a:ext cx="5162550" cy="416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39" tIns="46871" rIns="93739" bIns="4687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49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05263" y="8794750"/>
            <a:ext cx="30051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39" tIns="46871" rIns="93739" bIns="46871" numCol="1" anchor="b" anchorCtr="0" compatLnSpc="1">
            <a:prstTxWarp prst="textNoShape">
              <a:avLst/>
            </a:prstTxWarp>
          </a:bodyPr>
          <a:lstStyle>
            <a:lvl1pPr algn="r" defTabSz="930275">
              <a:lnSpc>
                <a:spcPct val="100000"/>
              </a:lnSpc>
              <a:spcAft>
                <a:spcPct val="0"/>
              </a:spcAft>
              <a:buClrTx/>
              <a:buFontTx/>
              <a:buNone/>
              <a:defRPr sz="1000">
                <a:latin typeface="FuturaA Bk BT" pitchFamily="34" charset="0"/>
              </a:defRPr>
            </a:lvl1pPr>
          </a:lstStyle>
          <a:p>
            <a:fld id="{BA49771D-FBC4-434F-8AEF-6CA3959D8B5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117475" indent="-117475" algn="l" rtl="0" eaLnBrk="0" fontAlgn="base" hangingPunct="0">
      <a:lnSpc>
        <a:spcPct val="90000"/>
      </a:lnSpc>
      <a:spcBef>
        <a:spcPct val="40000"/>
      </a:spcBef>
      <a:spcAft>
        <a:spcPct val="0"/>
      </a:spcAft>
      <a:buSzPct val="60000"/>
      <a:buFont typeface="Monotype Sorts" charset="2"/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342900" indent="-111125" algn="l" rtl="0" eaLnBrk="0" fontAlgn="base" hangingPunct="0">
      <a:lnSpc>
        <a:spcPct val="90000"/>
      </a:lnSpc>
      <a:spcBef>
        <a:spcPct val="40000"/>
      </a:spcBef>
      <a:spcAft>
        <a:spcPct val="0"/>
      </a:spcAft>
      <a:buSzPct val="60000"/>
      <a:buFont typeface="Monotype Sorts" charset="2"/>
      <a:buChar char="t"/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571500" indent="-114300" algn="l" rtl="0" eaLnBrk="0" fontAlgn="base" hangingPunct="0">
      <a:lnSpc>
        <a:spcPct val="90000"/>
      </a:lnSpc>
      <a:spcBef>
        <a:spcPct val="40000"/>
      </a:spcBef>
      <a:spcAft>
        <a:spcPct val="0"/>
      </a:spcAft>
      <a:buSzPct val="60000"/>
      <a:buFont typeface="Monotype Sorts" charset="2"/>
      <a:buChar char="t"/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800100" indent="-114300" algn="l" rtl="0" eaLnBrk="0" fontAlgn="base" hangingPunct="0">
      <a:lnSpc>
        <a:spcPct val="90000"/>
      </a:lnSpc>
      <a:spcBef>
        <a:spcPct val="40000"/>
      </a:spcBef>
      <a:spcAft>
        <a:spcPct val="0"/>
      </a:spcAft>
      <a:buSzPct val="60000"/>
      <a:buFont typeface="Monotype Sorts" charset="2"/>
      <a:buChar char="t"/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028700" indent="-114300" algn="l" rtl="0" eaLnBrk="0" fontAlgn="base" hangingPunct="0">
      <a:lnSpc>
        <a:spcPct val="90000"/>
      </a:lnSpc>
      <a:spcBef>
        <a:spcPct val="40000"/>
      </a:spcBef>
      <a:spcAft>
        <a:spcPct val="0"/>
      </a:spcAft>
      <a:buSzPct val="60000"/>
      <a:buFont typeface="Monotype Sorts" charset="2"/>
      <a:buChar char="t"/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6036CF-F44E-44F2-9A87-EB7AA7BB5744}" type="slidenum">
              <a:rPr lang="en-US"/>
              <a:pPr/>
              <a:t>1</a:t>
            </a:fld>
            <a:endParaRPr lang="en-US"/>
          </a:p>
        </p:txBody>
      </p:sp>
      <p:sp>
        <p:nvSpPr>
          <p:cNvPr id="1666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6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925" y="4251325"/>
            <a:ext cx="5162550" cy="41656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423" name="Rectangle 3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1683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33388" y="5002213"/>
            <a:ext cx="6238875" cy="825500"/>
          </a:xfrm>
        </p:spPr>
        <p:txBody>
          <a:bodyPr wrap="none"/>
          <a:lstStyle>
            <a:lvl1pPr marL="0" indent="0">
              <a:buFont typeface="Futura Md BT" pitchFamily="34" charset="0"/>
              <a:buNone/>
              <a:defRPr sz="1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68394" name="Rectangle 10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8387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422275" y="2746375"/>
            <a:ext cx="6257925" cy="1470025"/>
          </a:xfrm>
        </p:spPr>
        <p:txBody>
          <a:bodyPr anchor="t"/>
          <a:lstStyle>
            <a:lvl1pPr>
              <a:lnSpc>
                <a:spcPts val="3800"/>
              </a:lnSpc>
              <a:spcAft>
                <a:spcPts val="1200"/>
              </a:spcAft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68413" name="Rectangle 29"/>
          <p:cNvSpPr>
            <a:spLocks noChangeArrowheads="1"/>
          </p:cNvSpPr>
          <p:nvPr/>
        </p:nvSpPr>
        <p:spPr bwMode="auto">
          <a:xfrm>
            <a:off x="454025" y="6359525"/>
            <a:ext cx="8715375" cy="19050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tint val="15686"/>
                  <a:invGamma/>
                </a:srgb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A46BB7-CB25-4545-BC04-C2C94B53EB40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1775" y="71438"/>
            <a:ext cx="2103438" cy="5635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71438"/>
            <a:ext cx="6162675" cy="56356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8FAC131-D2CE-477B-9E8E-1DDD1340E357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B97F195-81FF-42AA-93AE-080B0B993C16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A22D0AE-6BFC-4B1A-A180-2826D5EF925B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811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57700" y="11811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4A15C27-CCAD-46C1-9DDC-BF6724B345FA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EF19621-AF32-4DD8-9F9C-312C08B9D217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70B2787-FC21-4232-9635-52222B1B1A45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6F0E1C1-34D5-4EED-B17C-506DE520B961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B1833DD-38AC-493D-BD1C-9DB4CDC8AA9F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F377AA7-B92A-4775-84A2-04E46B3CE521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8" name="Rectangle 3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16736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30213" y="71438"/>
            <a:ext cx="8255000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67364" name="Rectangle 4"/>
          <p:cNvSpPr>
            <a:spLocks noChangeArrowheads="1"/>
          </p:cNvSpPr>
          <p:nvPr/>
        </p:nvSpPr>
        <p:spPr bwMode="auto">
          <a:xfrm>
            <a:off x="9126538" y="6145213"/>
            <a:ext cx="6350" cy="19050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tint val="3176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67376" name="Rectangle 1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7385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811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167390" name="Rectangle 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5600" y="6526213"/>
            <a:ext cx="3192463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Aft>
                <a:spcPct val="0"/>
              </a:spcAft>
              <a:buClrTx/>
              <a:buFontTx/>
              <a:buNone/>
              <a:defRPr sz="1200"/>
            </a:lvl1pPr>
          </a:lstStyle>
          <a:p>
            <a:fld id="{5670C2EE-D045-47A3-8FEA-1AC60EE633F3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  <p:sp>
        <p:nvSpPr>
          <p:cNvPr id="1167396" name="Rectangle 36"/>
          <p:cNvSpPr>
            <a:spLocks noChangeArrowheads="1"/>
          </p:cNvSpPr>
          <p:nvPr/>
        </p:nvSpPr>
        <p:spPr bwMode="auto">
          <a:xfrm>
            <a:off x="454025" y="892175"/>
            <a:ext cx="8715375" cy="19050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tint val="15686"/>
                  <a:invGamma/>
                </a:srgb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1167383" name="Rectangle 23"/>
          <p:cNvSpPr>
            <a:spLocks noChangeArrowheads="1"/>
          </p:cNvSpPr>
          <p:nvPr/>
        </p:nvSpPr>
        <p:spPr bwMode="auto">
          <a:xfrm>
            <a:off x="454025" y="6359525"/>
            <a:ext cx="8715375" cy="19050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tint val="15686"/>
                  <a:invGamma/>
                </a:srgb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ransition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>
          <a:solidFill>
            <a:schemeClr val="tx1"/>
          </a:solidFill>
          <a:latin typeface="Trebuchet MS" pitchFamily="34" charset="0"/>
        </a:defRPr>
      </a:lvl5pPr>
      <a:lvl6pPr marL="457200"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>
          <a:solidFill>
            <a:schemeClr val="tx1"/>
          </a:solidFill>
          <a:latin typeface="Trebuchet MS" pitchFamily="34" charset="0"/>
        </a:defRPr>
      </a:lvl6pPr>
      <a:lvl7pPr marL="914400"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>
          <a:solidFill>
            <a:schemeClr val="tx1"/>
          </a:solidFill>
          <a:latin typeface="Trebuchet MS" pitchFamily="34" charset="0"/>
        </a:defRPr>
      </a:lvl7pPr>
      <a:lvl8pPr marL="1371600"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>
          <a:solidFill>
            <a:schemeClr val="tx1"/>
          </a:solidFill>
          <a:latin typeface="Trebuchet MS" pitchFamily="34" charset="0"/>
        </a:defRPr>
      </a:lvl8pPr>
      <a:lvl9pPr marL="1828800"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>
          <a:solidFill>
            <a:schemeClr val="tx1"/>
          </a:solidFill>
          <a:latin typeface="Trebuchet MS" pitchFamily="34" charset="0"/>
        </a:defRPr>
      </a:lvl9pPr>
    </p:titleStyle>
    <p:bodyStyle>
      <a:lvl1pPr marL="168275" indent="-168275" algn="l" rtl="0" eaLnBrk="0" fontAlgn="base" hangingPunct="0">
        <a:lnSpc>
          <a:spcPts val="2400"/>
        </a:lnSpc>
        <a:spcBef>
          <a:spcPct val="0"/>
        </a:spcBef>
        <a:spcAft>
          <a:spcPts val="1200"/>
        </a:spcAft>
        <a:buClr>
          <a:schemeClr val="accent1"/>
        </a:buClr>
        <a:buFont typeface="Futura Md BT" pitchFamily="34" charset="0"/>
        <a:buChar char=" "/>
        <a:tabLst>
          <a:tab pos="3946525" algn="l"/>
        </a:tabLs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07988" indent="-238125" algn="l" rtl="0" eaLnBrk="0" fontAlgn="base" hangingPunct="0">
        <a:lnSpc>
          <a:spcPts val="2400"/>
        </a:lnSpc>
        <a:spcBef>
          <a:spcPct val="0"/>
        </a:spcBef>
        <a:spcAft>
          <a:spcPts val="1200"/>
        </a:spcAft>
        <a:buClr>
          <a:srgbClr val="969696"/>
        </a:buClr>
        <a:buFont typeface="Wingdings" pitchFamily="2" charset="2"/>
        <a:buChar char="§"/>
        <a:tabLst>
          <a:tab pos="3946525" algn="l"/>
        </a:tabLst>
        <a:defRPr>
          <a:solidFill>
            <a:srgbClr val="000000"/>
          </a:solidFill>
          <a:latin typeface="+mn-lt"/>
          <a:cs typeface="Arial" charset="0"/>
        </a:defRPr>
      </a:lvl2pPr>
      <a:lvl3pPr marL="574675" indent="-165100" algn="l" rtl="0" eaLnBrk="0" fontAlgn="base" hangingPunct="0">
        <a:lnSpc>
          <a:spcPts val="2000"/>
        </a:lnSpc>
        <a:spcBef>
          <a:spcPct val="0"/>
        </a:spcBef>
        <a:spcAft>
          <a:spcPts val="800"/>
        </a:spcAft>
        <a:buClr>
          <a:srgbClr val="969696"/>
        </a:buClr>
        <a:buFont typeface="Wingdings" pitchFamily="2" charset="2"/>
        <a:buChar char=""/>
        <a:tabLst>
          <a:tab pos="3946525" algn="l"/>
        </a:tabLst>
        <a:defRPr sz="1600">
          <a:solidFill>
            <a:schemeClr val="tx1"/>
          </a:solidFill>
          <a:latin typeface="+mn-lt"/>
          <a:cs typeface="Arial" charset="0"/>
        </a:defRPr>
      </a:lvl3pPr>
      <a:lvl4pPr marL="1506538" indent="-168275" algn="l" rtl="0" eaLnBrk="0" fontAlgn="base" hangingPunct="0">
        <a:lnSpc>
          <a:spcPts val="1400"/>
        </a:lnSpc>
        <a:spcBef>
          <a:spcPct val="0"/>
        </a:spcBef>
        <a:spcAft>
          <a:spcPts val="600"/>
        </a:spcAft>
        <a:buClr>
          <a:schemeClr val="tx1"/>
        </a:buClr>
        <a:buChar char="–"/>
        <a:tabLst>
          <a:tab pos="3946525" algn="l"/>
        </a:tabLst>
        <a:defRPr sz="1400">
          <a:solidFill>
            <a:schemeClr val="tx1"/>
          </a:solidFill>
          <a:latin typeface="Verdana" pitchFamily="34" charset="0"/>
          <a:cs typeface="Arial" charset="0"/>
        </a:defRPr>
      </a:lvl4pPr>
      <a:lvl5pPr marL="1854200" indent="-168275" algn="l" rtl="0" eaLnBrk="0" fontAlgn="base" hangingPunct="0">
        <a:lnSpc>
          <a:spcPts val="1400"/>
        </a:lnSpc>
        <a:spcBef>
          <a:spcPct val="0"/>
        </a:spcBef>
        <a:spcAft>
          <a:spcPts val="600"/>
        </a:spcAft>
        <a:buClr>
          <a:schemeClr val="tx1"/>
        </a:buClr>
        <a:buFont typeface="Futura Md BT" pitchFamily="34" charset="0"/>
        <a:buChar char="–"/>
        <a:tabLst>
          <a:tab pos="3946525" algn="l"/>
        </a:tabLst>
        <a:defRPr sz="1400">
          <a:solidFill>
            <a:schemeClr val="tx1"/>
          </a:solidFill>
          <a:latin typeface="Verdana" pitchFamily="34" charset="0"/>
          <a:cs typeface="Arial" charset="0"/>
        </a:defRPr>
      </a:lvl5pPr>
      <a:lvl6pPr marL="2311400" indent="-168275" algn="l" rtl="0" eaLnBrk="0" fontAlgn="base" hangingPunct="0">
        <a:lnSpc>
          <a:spcPts val="1400"/>
        </a:lnSpc>
        <a:spcBef>
          <a:spcPct val="0"/>
        </a:spcBef>
        <a:spcAft>
          <a:spcPts val="600"/>
        </a:spcAft>
        <a:buClr>
          <a:schemeClr val="tx1"/>
        </a:buClr>
        <a:buFont typeface="Futura Md BT" pitchFamily="34" charset="0"/>
        <a:buChar char="–"/>
        <a:tabLst>
          <a:tab pos="3946525" algn="l"/>
        </a:tabLst>
        <a:defRPr sz="1400">
          <a:solidFill>
            <a:schemeClr val="tx1"/>
          </a:solidFill>
          <a:latin typeface="Verdana" pitchFamily="34" charset="0"/>
          <a:cs typeface="Arial" charset="0"/>
        </a:defRPr>
      </a:lvl6pPr>
      <a:lvl7pPr marL="2768600" indent="-168275" algn="l" rtl="0" eaLnBrk="0" fontAlgn="base" hangingPunct="0">
        <a:lnSpc>
          <a:spcPts val="1400"/>
        </a:lnSpc>
        <a:spcBef>
          <a:spcPct val="0"/>
        </a:spcBef>
        <a:spcAft>
          <a:spcPts val="600"/>
        </a:spcAft>
        <a:buClr>
          <a:schemeClr val="tx1"/>
        </a:buClr>
        <a:buFont typeface="Futura Md BT" pitchFamily="34" charset="0"/>
        <a:buChar char="–"/>
        <a:tabLst>
          <a:tab pos="3946525" algn="l"/>
        </a:tabLst>
        <a:defRPr sz="1400">
          <a:solidFill>
            <a:schemeClr val="tx1"/>
          </a:solidFill>
          <a:latin typeface="Verdana" pitchFamily="34" charset="0"/>
          <a:cs typeface="Arial" charset="0"/>
        </a:defRPr>
      </a:lvl7pPr>
      <a:lvl8pPr marL="3225800" indent="-168275" algn="l" rtl="0" eaLnBrk="0" fontAlgn="base" hangingPunct="0">
        <a:lnSpc>
          <a:spcPts val="1400"/>
        </a:lnSpc>
        <a:spcBef>
          <a:spcPct val="0"/>
        </a:spcBef>
        <a:spcAft>
          <a:spcPts val="600"/>
        </a:spcAft>
        <a:buClr>
          <a:schemeClr val="tx1"/>
        </a:buClr>
        <a:buFont typeface="Futura Md BT" pitchFamily="34" charset="0"/>
        <a:buChar char="–"/>
        <a:tabLst>
          <a:tab pos="3946525" algn="l"/>
        </a:tabLst>
        <a:defRPr sz="1400">
          <a:solidFill>
            <a:schemeClr val="tx1"/>
          </a:solidFill>
          <a:latin typeface="Verdana" pitchFamily="34" charset="0"/>
          <a:cs typeface="Arial" charset="0"/>
        </a:defRPr>
      </a:lvl8pPr>
      <a:lvl9pPr marL="3683000" indent="-168275" algn="l" rtl="0" eaLnBrk="0" fontAlgn="base" hangingPunct="0">
        <a:lnSpc>
          <a:spcPts val="1400"/>
        </a:lnSpc>
        <a:spcBef>
          <a:spcPct val="0"/>
        </a:spcBef>
        <a:spcAft>
          <a:spcPts val="600"/>
        </a:spcAft>
        <a:buClr>
          <a:schemeClr val="tx1"/>
        </a:buClr>
        <a:buFont typeface="Futura Md BT" pitchFamily="34" charset="0"/>
        <a:buChar char="–"/>
        <a:tabLst>
          <a:tab pos="3946525" algn="l"/>
        </a:tabLst>
        <a:defRPr sz="1400">
          <a:solidFill>
            <a:schemeClr val="tx1"/>
          </a:solidFill>
          <a:latin typeface="Verdana" pitchFamily="34" charset="0"/>
          <a:cs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502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88913" y="1860550"/>
            <a:ext cx="8767762" cy="1470025"/>
          </a:xfrm>
        </p:spPr>
        <p:txBody>
          <a:bodyPr/>
          <a:lstStyle/>
          <a:p>
            <a:pPr algn="ctr"/>
            <a:r>
              <a:rPr lang="en-US" sz="2800" b="1" dirty="0">
                <a:solidFill>
                  <a:schemeClr val="hlink"/>
                </a:solidFill>
              </a:rPr>
              <a:t>Diameter IKEv2 PSK: Pre-Shared Secret-based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en-US" sz="2800" b="1" dirty="0">
                <a:solidFill>
                  <a:schemeClr val="hlink"/>
                </a:solidFill>
              </a:rPr>
              <a:t>Support for IKEv2 Server to</a:t>
            </a:r>
            <a:br>
              <a:rPr lang="en-US" sz="2800" b="1" dirty="0">
                <a:solidFill>
                  <a:schemeClr val="hlink"/>
                </a:solidFill>
              </a:rPr>
            </a:br>
            <a:r>
              <a:rPr lang="en-US" sz="2800" b="1" dirty="0">
                <a:solidFill>
                  <a:schemeClr val="hlink"/>
                </a:solidFill>
              </a:rPr>
              <a:t>Diameter Server Interaction </a:t>
            </a:r>
            <a:r>
              <a:rPr lang="en-US" sz="2800" dirty="0">
                <a:solidFill>
                  <a:schemeClr val="hlink"/>
                </a:solidFill>
              </a:rPr>
              <a:t/>
            </a:r>
            <a:br>
              <a:rPr lang="en-US" sz="2800" dirty="0">
                <a:solidFill>
                  <a:schemeClr val="hlink"/>
                </a:solidFill>
              </a:rPr>
            </a:br>
            <a:r>
              <a:rPr lang="en-US" sz="2800" u="sng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draft-ietf-dime-ikev2-psk-diameter-10</a:t>
            </a:r>
            <a:r>
              <a:rPr lang="en-US" dirty="0" smtClean="0">
                <a:solidFill>
                  <a:schemeClr val="hlink"/>
                </a:solidFill>
              </a:rPr>
              <a:t> </a:t>
            </a:r>
            <a:endParaRPr lang="en-US" dirty="0">
              <a:solidFill>
                <a:schemeClr val="hlink"/>
              </a:solidFill>
            </a:endParaRPr>
          </a:p>
        </p:txBody>
      </p:sp>
      <p:sp>
        <p:nvSpPr>
          <p:cNvPr id="1665032" name="Rectangle 8"/>
          <p:cNvSpPr>
            <a:spLocks noChangeArrowheads="1"/>
          </p:cNvSpPr>
          <p:nvPr/>
        </p:nvSpPr>
        <p:spPr bwMode="gray">
          <a:xfrm>
            <a:off x="427038" y="4198938"/>
            <a:ext cx="8482012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ts val="2000"/>
              </a:lnSpc>
              <a:buClrTx/>
              <a:buFontTx/>
              <a:buNone/>
            </a:pPr>
            <a:r>
              <a:rPr lang="en-US" sz="20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Violeta Cakulev</a:t>
            </a:r>
          </a:p>
          <a:p>
            <a:pPr>
              <a:lnSpc>
                <a:spcPts val="2000"/>
              </a:lnSpc>
              <a:buClrTx/>
              <a:buFontTx/>
              <a:buNone/>
            </a:pPr>
            <a:r>
              <a:rPr lang="en-US" sz="20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Avi Lior </a:t>
            </a:r>
          </a:p>
          <a:p>
            <a:pPr>
              <a:lnSpc>
                <a:spcPts val="2000"/>
              </a:lnSpc>
              <a:buClrTx/>
              <a:buFontTx/>
              <a:buNone/>
            </a:pPr>
            <a:r>
              <a:rPr lang="en-US" sz="200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Simon Mizikovsky  </a:t>
            </a:r>
            <a:r>
              <a:rPr lang="en-US" sz="2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2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2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br>
              <a:rPr lang="en-US" sz="2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2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ITEF </a:t>
            </a:r>
            <a:r>
              <a:rPr lang="en-US" sz="20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82 </a:t>
            </a:r>
            <a:r>
              <a:rPr lang="en-US" sz="2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 </a:t>
            </a:r>
            <a:r>
              <a:rPr lang="en-US" sz="20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Taipei, Taiwan</a:t>
            </a:r>
            <a:endParaRPr lang="en-US" sz="2000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E9BF3-FC17-4B6A-A493-DCB02ADC8299}" type="slidenum">
              <a:rPr lang="en-US"/>
              <a:pPr/>
              <a:t>2</a:t>
            </a:fld>
            <a:r>
              <a:rPr lang="en-US"/>
              <a:t> </a:t>
            </a:r>
          </a:p>
        </p:txBody>
      </p:sp>
      <p:sp>
        <p:nvSpPr>
          <p:cNvPr id="1750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Diameter IKEv2 PSK</a:t>
            </a:r>
          </a:p>
        </p:txBody>
      </p:sp>
      <p:sp>
        <p:nvSpPr>
          <p:cNvPr id="1750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9575" y="1181100"/>
            <a:ext cx="8086725" cy="4525963"/>
          </a:xfrm>
        </p:spPr>
        <p:txBody>
          <a:bodyPr/>
          <a:lstStyle/>
          <a:p>
            <a:r>
              <a:rPr lang="en-US" sz="2400"/>
              <a:t>Specification of the interaction between the IKEv2 Server (e.g. Home Agent, Access Gateway) and Diameter server for the IKEv2 based on pre-shared secrets</a:t>
            </a:r>
            <a:r>
              <a:rPr lang="en-US" sz="2000"/>
              <a:t> </a:t>
            </a:r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00E65-28A4-4879-AAFA-DCDD5F9D5366}" type="slidenum">
              <a:rPr lang="en-US"/>
              <a:pPr/>
              <a:t>3</a:t>
            </a:fld>
            <a:r>
              <a:rPr lang="en-US"/>
              <a:t> </a:t>
            </a:r>
          </a:p>
        </p:txBody>
      </p:sp>
      <p:sp>
        <p:nvSpPr>
          <p:cNvPr id="1757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Draft </a:t>
            </a:r>
            <a:r>
              <a:rPr lang="en-US" sz="32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Updates (1/2)</a:t>
            </a:r>
            <a:endParaRPr lang="en-US" dirty="0"/>
          </a:p>
        </p:txBody>
      </p:sp>
      <p:sp>
        <p:nvSpPr>
          <p:cNvPr id="1757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181100"/>
            <a:ext cx="8229600" cy="5268913"/>
          </a:xfrm>
        </p:spPr>
        <p:txBody>
          <a:bodyPr/>
          <a:lstStyle/>
          <a:p>
            <a:r>
              <a:rPr lang="en-US" sz="2400" dirty="0" smtClean="0"/>
              <a:t>Three revisions </a:t>
            </a:r>
            <a:r>
              <a:rPr lang="en-US" sz="2400" dirty="0"/>
              <a:t>since IETF </a:t>
            </a:r>
            <a:r>
              <a:rPr lang="en-US" sz="2400" dirty="0" smtClean="0"/>
              <a:t>81</a:t>
            </a:r>
          </a:p>
          <a:p>
            <a:pPr lvl="1"/>
            <a:r>
              <a:rPr lang="en-US" sz="2000" dirty="0" smtClean="0"/>
              <a:t>Default procedure for Pre-Shared Key generation</a:t>
            </a:r>
          </a:p>
          <a:p>
            <a:pPr lvl="1"/>
            <a:r>
              <a:rPr lang="en-US" sz="2000" dirty="0" smtClean="0"/>
              <a:t>Reference architecture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2"/>
            <a:r>
              <a:rPr lang="en-US" dirty="0" smtClean="0"/>
              <a:t> </a:t>
            </a:r>
            <a:endParaRPr lang="en-US" dirty="0"/>
          </a:p>
          <a:p>
            <a:pPr lvl="2"/>
            <a:endParaRPr lang="en-US" sz="2000" dirty="0"/>
          </a:p>
          <a:p>
            <a:pPr lvl="2">
              <a:lnSpc>
                <a:spcPct val="90000"/>
              </a:lnSpc>
            </a:pP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561575" y="2760535"/>
            <a:ext cx="1473200" cy="77470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145275" y="4475035"/>
            <a:ext cx="1473200" cy="57150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612375" y="4436935"/>
            <a:ext cx="1612900" cy="76200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 rot="16200000">
            <a:off x="4959244" y="2678779"/>
            <a:ext cx="593725" cy="9128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vert="eaVert" wrap="none" lIns="0" tIns="0" rIns="0" bIns="0">
            <a:spAutoFit/>
          </a:bodyPr>
          <a:lstStyle/>
          <a:p>
            <a:pPr>
              <a:tabLst>
                <a:tab pos="3946525" algn="l"/>
              </a:tabLst>
            </a:pPr>
            <a:r>
              <a:rPr lang="en-US"/>
              <a:t>Diameter</a:t>
            </a:r>
          </a:p>
          <a:p>
            <a:pPr>
              <a:tabLst>
                <a:tab pos="3946525" algn="l"/>
              </a:tabLst>
            </a:pPr>
            <a:r>
              <a:rPr lang="en-US"/>
              <a:t> Server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4571100" y="4511548"/>
            <a:ext cx="1519238" cy="66198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tabLst>
                <a:tab pos="3946525" algn="l"/>
              </a:tabLst>
            </a:pPr>
            <a:r>
              <a:rPr lang="en-US"/>
              <a:t>Diameter Client/IKEv2 Server</a:t>
            </a: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1278625" y="4638548"/>
            <a:ext cx="1038225" cy="22066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3946525" algn="l"/>
              </a:tabLst>
            </a:pPr>
            <a:r>
              <a:rPr lang="en-US"/>
              <a:t>IKEv2 Peer</a:t>
            </a:r>
          </a:p>
        </p:txBody>
      </p:sp>
      <p:sp>
        <p:nvSpPr>
          <p:cNvPr id="11" name="Line 12"/>
          <p:cNvSpPr>
            <a:spLocks noChangeShapeType="1"/>
          </p:cNvSpPr>
          <p:nvPr/>
        </p:nvSpPr>
        <p:spPr bwMode="auto">
          <a:xfrm>
            <a:off x="2631175" y="4779835"/>
            <a:ext cx="19685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2" name="Line 13"/>
          <p:cNvSpPr>
            <a:spLocks noChangeShapeType="1"/>
          </p:cNvSpPr>
          <p:nvPr/>
        </p:nvSpPr>
        <p:spPr bwMode="auto">
          <a:xfrm>
            <a:off x="5285475" y="3509835"/>
            <a:ext cx="12700" cy="9271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5353738" y="3686048"/>
            <a:ext cx="2239962" cy="66198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tabLst>
                <a:tab pos="3946525" algn="l"/>
              </a:tabLst>
            </a:pPr>
            <a:r>
              <a:rPr lang="en-US"/>
              <a:t>IKEv2 Server&lt;-&gt;HAAA Server Interaction (this document) </a:t>
            </a:r>
          </a:p>
        </p:txBody>
      </p:sp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4007538" y="3698748"/>
            <a:ext cx="1401762" cy="66198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tabLst>
                <a:tab pos="3946525" algn="l"/>
              </a:tabLst>
            </a:pPr>
            <a:r>
              <a:rPr lang="en-US"/>
              <a:t>Back-end support Protocol</a:t>
            </a:r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2667688" y="4511548"/>
            <a:ext cx="1854200" cy="22066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3946525" algn="l"/>
              </a:tabLst>
            </a:pPr>
            <a:r>
              <a:rPr lang="en-US"/>
              <a:t>Front-end protocol </a:t>
            </a:r>
          </a:p>
        </p:txBody>
      </p: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3305863" y="4841748"/>
            <a:ext cx="561975" cy="22066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3946525" algn="l"/>
              </a:tabLst>
            </a:pPr>
            <a:r>
              <a:rPr lang="en-US"/>
              <a:t>IKEv2</a:t>
            </a:r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00E65-28A4-4879-AAFA-DCDD5F9D5366}" type="slidenum">
              <a:rPr lang="en-US"/>
              <a:pPr/>
              <a:t>4</a:t>
            </a:fld>
            <a:r>
              <a:rPr lang="en-US"/>
              <a:t> </a:t>
            </a:r>
          </a:p>
        </p:txBody>
      </p:sp>
      <p:sp>
        <p:nvSpPr>
          <p:cNvPr id="1757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Draft </a:t>
            </a:r>
            <a:r>
              <a:rPr lang="en-US" sz="32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Updates (2/2)</a:t>
            </a:r>
            <a:endParaRPr lang="en-US" dirty="0"/>
          </a:p>
        </p:txBody>
      </p:sp>
      <p:sp>
        <p:nvSpPr>
          <p:cNvPr id="1757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181100"/>
            <a:ext cx="8229600" cy="5268913"/>
          </a:xfrm>
        </p:spPr>
        <p:txBody>
          <a:bodyPr/>
          <a:lstStyle/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Terminology</a:t>
            </a:r>
            <a:r>
              <a:rPr lang="en-US" sz="2400" dirty="0" smtClean="0"/>
              <a:t>: shared key vs. pre-shared </a:t>
            </a:r>
            <a:r>
              <a:rPr lang="en-US" sz="2400" dirty="0" smtClean="0"/>
              <a:t>key</a:t>
            </a:r>
          </a:p>
          <a:p>
            <a:pPr lvl="2">
              <a:buFont typeface="Arial" pitchFamily="34" charset="0"/>
              <a:buChar char="•"/>
            </a:pPr>
            <a:r>
              <a:rPr lang="en-US" sz="2200" dirty="0" smtClean="0"/>
              <a:t>Use </a:t>
            </a:r>
            <a:r>
              <a:rPr lang="en-US" sz="2200" dirty="0" smtClean="0"/>
              <a:t>shared key (SK) when the value is derived and pre-shared key (PSK) for long term pre-shared </a:t>
            </a:r>
            <a:r>
              <a:rPr lang="en-US" sz="2200" dirty="0" smtClean="0"/>
              <a:t>key</a:t>
            </a:r>
          </a:p>
          <a:p>
            <a:pPr lvl="2">
              <a:buFont typeface="Arial" pitchFamily="34" charset="0"/>
              <a:buChar char="•"/>
            </a:pPr>
            <a:r>
              <a:rPr lang="en-US" sz="2200" dirty="0" smtClean="0"/>
              <a:t>Multiple </a:t>
            </a:r>
            <a:r>
              <a:rPr lang="en-US" sz="2200" dirty="0" smtClean="0"/>
              <a:t>changes required including the title, command names, </a:t>
            </a:r>
            <a:r>
              <a:rPr lang="en-US" sz="2200" dirty="0" smtClean="0"/>
              <a:t>etc.</a:t>
            </a:r>
          </a:p>
          <a:p>
            <a:pPr lvl="2">
              <a:buFont typeface="Arial" pitchFamily="34" charset="0"/>
              <a:buChar char="•"/>
            </a:pPr>
            <a:endParaRPr lang="en-US" sz="2200" dirty="0" smtClean="0"/>
          </a:p>
          <a:p>
            <a:pPr lvl="1"/>
            <a:r>
              <a:rPr lang="en-US" sz="2400" dirty="0" smtClean="0"/>
              <a:t>Numerous clarifications and editorials</a:t>
            </a:r>
          </a:p>
          <a:p>
            <a:pPr lvl="2"/>
            <a:r>
              <a:rPr lang="en-US" sz="2400" dirty="0" smtClean="0"/>
              <a:t> </a:t>
            </a:r>
            <a:endParaRPr lang="en-US" sz="2400" dirty="0"/>
          </a:p>
          <a:p>
            <a:pPr lvl="2"/>
            <a:endParaRPr lang="en-US" sz="2000" dirty="0"/>
          </a:p>
          <a:p>
            <a:pPr lvl="2">
              <a:lnSpc>
                <a:spcPct val="90000"/>
              </a:lnSpc>
            </a:pPr>
            <a:endParaRPr lang="en-US" dirty="0"/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EA4ED4-A4AF-4DB8-AB67-C7517E6E1116}" type="slidenum">
              <a:rPr lang="en-US"/>
              <a:pPr/>
              <a:t>5</a:t>
            </a:fld>
            <a:r>
              <a:rPr lang="en-US"/>
              <a:t> </a:t>
            </a:r>
          </a:p>
        </p:txBody>
      </p:sp>
      <p:sp>
        <p:nvSpPr>
          <p:cNvPr id="1759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Status Update</a:t>
            </a:r>
            <a:r>
              <a:rPr lang="en-US"/>
              <a:t> </a:t>
            </a:r>
            <a:endParaRPr lang="en-US" sz="320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59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223963"/>
            <a:ext cx="8229600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Draft is currently under IESG evaluation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All </a:t>
            </a:r>
            <a:r>
              <a:rPr lang="en-US" sz="2400" dirty="0" err="1" smtClean="0"/>
              <a:t>DISCUSSes</a:t>
            </a:r>
            <a:r>
              <a:rPr lang="en-US" sz="2400" dirty="0" smtClean="0"/>
              <a:t> </a:t>
            </a:r>
            <a:r>
              <a:rPr lang="en-US" sz="2400" dirty="0" smtClean="0"/>
              <a:t>resolved</a:t>
            </a:r>
            <a:endParaRPr lang="en-US" sz="2400" dirty="0"/>
          </a:p>
          <a:p>
            <a:pPr>
              <a:lnSpc>
                <a:spcPct val="90000"/>
              </a:lnSpc>
            </a:pPr>
            <a:endParaRPr lang="en-US" sz="2400" dirty="0"/>
          </a:p>
        </p:txBody>
      </p:sp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default">
  <a:themeElements>
    <a:clrScheme name="default 1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FFCC00"/>
      </a:accent1>
      <a:accent2>
        <a:srgbClr val="99CC00"/>
      </a:accent2>
      <a:accent3>
        <a:srgbClr val="FFFFFF"/>
      </a:accent3>
      <a:accent4>
        <a:srgbClr val="000000"/>
      </a:accent4>
      <a:accent5>
        <a:srgbClr val="FFE2AA"/>
      </a:accent5>
      <a:accent6>
        <a:srgbClr val="8AB900"/>
      </a:accent6>
      <a:hlink>
        <a:srgbClr val="0000FF"/>
      </a:hlink>
      <a:folHlink>
        <a:srgbClr val="CC0033"/>
      </a:folHlink>
    </a:clrScheme>
    <a:fontScheme name="default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ts val="1200"/>
          </a:spcAft>
          <a:buClr>
            <a:schemeClr val="bg1"/>
          </a:buClr>
          <a:buSzTx/>
          <a:buFont typeface="Times New Roman" pitchFamily="18" charset="0"/>
          <a:buChar char="•"/>
          <a:tabLst>
            <a:tab pos="3946525" algn="l"/>
          </a:tabLst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ts val="1200"/>
          </a:spcAft>
          <a:buClr>
            <a:schemeClr val="bg1"/>
          </a:buClr>
          <a:buSzTx/>
          <a:buFont typeface="Times New Roman" pitchFamily="18" charset="0"/>
          <a:buChar char="•"/>
          <a:tabLst>
            <a:tab pos="3946525" algn="l"/>
          </a:tabLst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CC0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8AB900"/>
        </a:accent6>
        <a:hlink>
          <a:srgbClr val="0000FF"/>
        </a:hlink>
        <a:folHlink>
          <a:srgbClr val="CC00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</Template>
  <TotalTime>13111</TotalTime>
  <Words>158</Words>
  <Application>Microsoft PowerPoint</Application>
  <PresentationFormat>On-screen Show (4:3)</PresentationFormat>
  <Paragraphs>40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</vt:lpstr>
      <vt:lpstr>Diameter IKEv2 PSK: Pre-Shared Secret-based Support for IKEv2 Server to Diameter Server Interaction  draft-ietf-dime-ikev2-psk-diameter-10 </vt:lpstr>
      <vt:lpstr>Diameter IKEv2 PSK</vt:lpstr>
      <vt:lpstr>Draft Updates (1/2)</vt:lpstr>
      <vt:lpstr>Draft Updates (2/2)</vt:lpstr>
      <vt:lpstr>Status Update </vt:lpstr>
    </vt:vector>
  </TitlesOfParts>
  <Company>Lucent Technologies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Portfolio/Program Name Here  32/38pt with 12pt after paragraph Subheadings 20pt</dc:title>
  <dc:creator>Violeta Cakulev</dc:creator>
  <cp:lastModifiedBy>cakulev</cp:lastModifiedBy>
  <cp:revision>80</cp:revision>
  <cp:lastPrinted>2002-04-19T19:23:03Z</cp:lastPrinted>
  <dcterms:created xsi:type="dcterms:W3CDTF">2009-07-17T20:35:11Z</dcterms:created>
  <dcterms:modified xsi:type="dcterms:W3CDTF">2011-11-15T01:33:16Z</dcterms:modified>
</cp:coreProperties>
</file>