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83AE1-91DF-914C-BEDC-547A1E9B2103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0AA5C-892C-AE49-902D-419BE10B94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ools.ietf.org/html/draft-ietf-ecrit-psap-callback-03" TargetMode="External"/><Relationship Id="rId3" Type="http://schemas.openxmlformats.org/officeDocument/2006/relationships/hyperlink" Target="http://tools.ietf.org/rfcdiff?url2=draft-ietf-ecrit-psap-callback-03.tx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67" dirty="0" smtClean="0"/>
              <a:t>PSAP Callback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draft-ietf-ecrit-psap-callback-03.txt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H. </a:t>
            </a:r>
            <a:r>
              <a:rPr lang="en-US" dirty="0" err="1" smtClean="0"/>
              <a:t>Schulzrinne</a:t>
            </a:r>
            <a:r>
              <a:rPr lang="en-US" dirty="0" smtClean="0"/>
              <a:t>, H. Tschofenig, C. Holmberg, M. Patel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8624"/>
          </a:xfrm>
        </p:spPr>
        <p:txBody>
          <a:bodyPr>
            <a:normAutofit/>
          </a:bodyPr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14744"/>
            <a:ext cx="8540042" cy="5088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New draft version </a:t>
            </a:r>
            <a:r>
              <a:rPr lang="en-US" sz="2800" dirty="0" smtClean="0"/>
              <a:t>submitted</a:t>
            </a:r>
            <a:r>
              <a:rPr lang="en-US" sz="2400" dirty="0" smtClean="0"/>
              <a:t> for IETF#82: </a:t>
            </a:r>
          </a:p>
          <a:p>
            <a:pPr lvl="1"/>
            <a:r>
              <a:rPr lang="en-US" sz="2400" dirty="0" smtClean="0">
                <a:hlinkClick r:id="rId2"/>
              </a:rPr>
              <a:t>http://tools.ietf.org/html/draft-ietf-ecrit-psap-callback-03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>
                <a:hlinkClick r:id="rId3"/>
              </a:rPr>
              <a:t>http://tools.ietf.org/rfcdiff?url2=draft-ietf-ecrit-psap-callback-03.txt</a:t>
            </a:r>
            <a:endParaRPr lang="en-US" sz="2400" dirty="0" smtClean="0"/>
          </a:p>
          <a:p>
            <a:r>
              <a:rPr lang="en-US" sz="2400" dirty="0" smtClean="0"/>
              <a:t>Changes:</a:t>
            </a:r>
          </a:p>
          <a:p>
            <a:pPr lvl="1"/>
            <a:r>
              <a:rPr lang="en-US" sz="2200" dirty="0" smtClean="0"/>
              <a:t>Abstract updated</a:t>
            </a:r>
          </a:p>
          <a:p>
            <a:pPr lvl="1"/>
            <a:r>
              <a:rPr lang="en-US" sz="2200" dirty="0" smtClean="0"/>
              <a:t>Introduction expanded with further details</a:t>
            </a:r>
          </a:p>
          <a:p>
            <a:pPr lvl="1"/>
            <a:r>
              <a:rPr lang="en-US" sz="2200" dirty="0" smtClean="0"/>
              <a:t>Section restructuring</a:t>
            </a:r>
          </a:p>
          <a:p>
            <a:pPr lvl="1"/>
            <a:r>
              <a:rPr lang="en-US" sz="2200" dirty="0" smtClean="0"/>
              <a:t>Scenario refined</a:t>
            </a:r>
          </a:p>
          <a:p>
            <a:pPr lvl="1"/>
            <a:r>
              <a:rPr lang="en-US" sz="2200" dirty="0" smtClean="0"/>
              <a:t>Removed callback marking solution specification</a:t>
            </a:r>
          </a:p>
          <a:p>
            <a:pPr lvl="1"/>
            <a:r>
              <a:rPr lang="en-US" sz="2200" dirty="0" smtClean="0"/>
              <a:t>Removed text from security consideration</a:t>
            </a:r>
          </a:p>
          <a:p>
            <a:pPr lvl="1"/>
            <a:r>
              <a:rPr lang="en-US" sz="2200" dirty="0" smtClean="0"/>
              <a:t>Update to acknowledgements</a:t>
            </a:r>
          </a:p>
          <a:p>
            <a:pPr lvl="1"/>
            <a:r>
              <a:rPr lang="en-US" sz="2200" dirty="0" smtClean="0"/>
              <a:t>Appendix on considered solution by WG</a:t>
            </a:r>
          </a:p>
          <a:p>
            <a:pPr lvl="1"/>
            <a:r>
              <a:rPr lang="en-US" sz="2200" dirty="0" err="1" smtClean="0"/>
              <a:t>Christer</a:t>
            </a:r>
            <a:r>
              <a:rPr lang="en-US" sz="2200" dirty="0" smtClean="0"/>
              <a:t> joined us as a co-author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123</Words>
  <Application>Microsoft Macintosh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PSAP Callback  draft-ietf-ecrit-psap-callback-03.txt</vt:lpstr>
      <vt:lpstr>Status</vt:lpstr>
    </vt:vector>
  </TitlesOfParts>
  <Company>Nokia Siemens Networks - COO RTP IE Internet 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PSAP Callback  draft-ietf-ecrit-psap-callback-03.txt</dc:title>
  <dc:creator>Hannes Tschofenig</dc:creator>
  <cp:lastModifiedBy>Hannes Tschofenig</cp:lastModifiedBy>
  <cp:revision>2</cp:revision>
  <dcterms:created xsi:type="dcterms:W3CDTF">2011-11-15T13:02:11Z</dcterms:created>
  <dcterms:modified xsi:type="dcterms:W3CDTF">2011-11-15T13:12:22Z</dcterms:modified>
</cp:coreProperties>
</file>