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38A7053-7214-234E-9D12-FB39E8A393BB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A21798BF-A52C-664C-BE2A-F9497215DF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draft-ietf-ecrit-additional-data-02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Brian Rosen</a:t>
            </a:r>
            <a:endParaRPr lang="en-US" dirty="0"/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Tschofening</a:t>
            </a:r>
            <a:endParaRPr lang="en-US" dirty="0"/>
          </a:p>
          <a:p>
            <a:r>
              <a:rPr lang="en-US" dirty="0" smtClean="0"/>
              <a:t>Roger Marshall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16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of what this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Way to get data from service providers and devices into a PSAP (and then to responders)</a:t>
            </a:r>
          </a:p>
          <a:p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SP ID, contact and “class of service” data</a:t>
            </a:r>
          </a:p>
          <a:p>
            <a:pPr lvl="1"/>
            <a:r>
              <a:rPr lang="en-US" dirty="0" smtClean="0"/>
              <a:t>Subscriber data</a:t>
            </a:r>
          </a:p>
          <a:p>
            <a:pPr lvl="1"/>
            <a:r>
              <a:rPr lang="en-US" dirty="0" smtClean="0"/>
              <a:t>Device data</a:t>
            </a:r>
          </a:p>
          <a:p>
            <a:pPr lvl="1"/>
            <a:r>
              <a:rPr lang="en-US" dirty="0" smtClean="0"/>
              <a:t>Hook for device/service specific data</a:t>
            </a:r>
          </a:p>
          <a:p>
            <a:r>
              <a:rPr lang="en-US" dirty="0" smtClean="0"/>
              <a:t>Comes in</a:t>
            </a:r>
          </a:p>
          <a:p>
            <a:pPr lvl="1"/>
            <a:r>
              <a:rPr lang="en-US" dirty="0" smtClean="0"/>
              <a:t>Call Info header in SIP (or </a:t>
            </a:r>
            <a:r>
              <a:rPr lang="en-US" dirty="0" err="1" smtClean="0"/>
              <a:t>cid</a:t>
            </a:r>
            <a:r>
              <a:rPr lang="en-US" dirty="0" smtClean="0"/>
              <a:t>, with data in body) for device or origination SP data</a:t>
            </a:r>
          </a:p>
          <a:p>
            <a:pPr lvl="1"/>
            <a:r>
              <a:rPr lang="en-US" dirty="0" smtClean="0"/>
              <a:t>Provided-by element of PIDF for access </a:t>
            </a:r>
            <a:r>
              <a:rPr lang="en-US" dirty="0" err="1" smtClean="0"/>
              <a:t>SPdata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674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prior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Introductory sections rewritten to provide more background</a:t>
            </a:r>
          </a:p>
          <a:p>
            <a:r>
              <a:rPr lang="en-US" dirty="0" smtClean="0"/>
              <a:t>XML schema rewrite</a:t>
            </a:r>
          </a:p>
          <a:p>
            <a:r>
              <a:rPr lang="en-US" dirty="0" smtClean="0"/>
              <a:t>Fewer </a:t>
            </a:r>
            <a:r>
              <a:rPr lang="en-US" dirty="0" err="1" smtClean="0"/>
              <a:t>NENAisms</a:t>
            </a:r>
            <a:endParaRPr lang="en-US" dirty="0" smtClean="0"/>
          </a:p>
          <a:p>
            <a:r>
              <a:rPr lang="en-US" dirty="0" smtClean="0"/>
              <a:t>Allow more than one service delivered value</a:t>
            </a:r>
          </a:p>
          <a:p>
            <a:r>
              <a:rPr lang="en-US" dirty="0" smtClean="0"/>
              <a:t>Added URI (schema) enumeration for device/service specific data</a:t>
            </a:r>
          </a:p>
          <a:p>
            <a:r>
              <a:rPr lang="en-US" dirty="0" smtClean="0"/>
              <a:t>Better (but not finished) IANA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9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Authors believe the technical content is getting very close to finished</a:t>
            </a:r>
          </a:p>
          <a:p>
            <a:r>
              <a:rPr lang="en-US" dirty="0" smtClean="0"/>
              <a:t>Mostly, more review and any other ideas for more data is needed from the WG</a:t>
            </a:r>
          </a:p>
          <a:p>
            <a:r>
              <a:rPr lang="en-US" dirty="0" smtClean="0"/>
              <a:t>Authors will sweat the details and get ready for WGLC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0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64</TotalTime>
  <Words>176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Breeze</vt:lpstr>
      <vt:lpstr>draft-ietf-ecrit-additional-data-02</vt:lpstr>
      <vt:lpstr>Reminder of what this is</vt:lpstr>
      <vt:lpstr>Changes from prior version</vt:lpstr>
      <vt:lpstr>What’s next</vt:lpstr>
    </vt:vector>
  </TitlesOfParts>
  <Company>NeuStar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draft-ietf-ecrit-additional-data-02</dc:title>
  <dc:creator>Brian Rosen</dc:creator>
  <cp:lastModifiedBy>Brian Rosen</cp:lastModifiedBy>
  <cp:revision>3</cp:revision>
  <dcterms:created xsi:type="dcterms:W3CDTF">2011-11-15T06:27:54Z</dcterms:created>
  <dcterms:modified xsi:type="dcterms:W3CDTF">2011-11-15T07:32:36Z</dcterms:modified>
</cp:coreProperties>
</file>