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A5DC0-F3E2-264C-B603-5141B2E2C89D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AEA05-59D2-154F-AE80-010DF0BFE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Data-Only Emergency Call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Rosen</a:t>
            </a:r>
          </a:p>
          <a:p>
            <a:r>
              <a:rPr lang="en-US" dirty="0" smtClean="0"/>
              <a:t>Hannes Tschofenig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Design Goal: We want to let ‘data-only’ work in the same way as an ‘ordinary’ emergency call. </a:t>
            </a:r>
          </a:p>
          <a:p>
            <a:r>
              <a:rPr lang="en-US" dirty="0" smtClean="0"/>
              <a:t>Therefore, we should allow CAP to be conveyed in a SIP INVITE.</a:t>
            </a:r>
          </a:p>
          <a:p>
            <a:r>
              <a:rPr lang="en-US" dirty="0" smtClean="0"/>
              <a:t>If it is really just data-only then in what message should you put it? (no SDP is sent; a one-time message) </a:t>
            </a:r>
          </a:p>
          <a:p>
            <a:pPr lvl="1"/>
            <a:r>
              <a:rPr lang="en-US" dirty="0" smtClean="0"/>
              <a:t>SIP MESSAGE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Open Issues,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is the CAP in the message?</a:t>
            </a:r>
          </a:p>
          <a:p>
            <a:pPr lvl="1"/>
            <a:r>
              <a:rPr lang="en-US" dirty="0" smtClean="0"/>
              <a:t>MESSAGE: in the body</a:t>
            </a:r>
          </a:p>
          <a:p>
            <a:pPr lvl="1"/>
            <a:r>
              <a:rPr lang="en-US" dirty="0" smtClean="0"/>
              <a:t>INVITE: in the body</a:t>
            </a:r>
          </a:p>
          <a:p>
            <a:r>
              <a:rPr lang="en-US" dirty="0" smtClean="0"/>
              <a:t>Do we need to put a CID into the header to point to the body?</a:t>
            </a:r>
          </a:p>
          <a:p>
            <a:pPr lvl="1"/>
            <a:r>
              <a:rPr lang="en-US" dirty="0" smtClean="0"/>
              <a:t>No. Not clear why we need it.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Open Issues,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Integration of “additional data” with “data-only”: You send a  SIP INVITE or SIP MESSAGE then you </a:t>
            </a:r>
          </a:p>
          <a:p>
            <a:pPr lvl="1"/>
            <a:r>
              <a:rPr lang="en-US" dirty="0" smtClean="0"/>
              <a:t>MUST send additional data, and </a:t>
            </a:r>
          </a:p>
          <a:p>
            <a:pPr lvl="1"/>
            <a:r>
              <a:rPr lang="en-US" dirty="0" smtClean="0"/>
              <a:t>You MAY additionally add a CAP payload</a:t>
            </a:r>
            <a:r>
              <a:rPr lang="en-US" dirty="0" smtClean="0"/>
              <a:t> </a:t>
            </a:r>
          </a:p>
          <a:p>
            <a:r>
              <a:rPr lang="en-US" dirty="0" smtClean="0"/>
              <a:t>Hard to carry additional XML segments into a CAP message due to the non-extensible XML </a:t>
            </a:r>
            <a:r>
              <a:rPr lang="en-US" smtClean="0"/>
              <a:t>design of CAP. </a:t>
            </a:r>
            <a:endParaRPr lang="en-US" smtClean="0"/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error response handling</a:t>
            </a:r>
          </a:p>
          <a:p>
            <a:r>
              <a:rPr lang="en-US" dirty="0" smtClean="0"/>
              <a:t>Incorporate decisions from today’s discussion.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207</Words>
  <Application>Microsoft Macintosh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Data-Only Emergency Call</vt:lpstr>
      <vt:lpstr>Closing Open Issues</vt:lpstr>
      <vt:lpstr>Closing Open Issues, cont.</vt:lpstr>
      <vt:lpstr>Closing Open Issues, cont.</vt:lpstr>
      <vt:lpstr>Next Steps</vt:lpstr>
    </vt:vector>
  </TitlesOfParts>
  <Company>Nokia Siemens Networks - COO RTP IE Internet 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Data-Only Emergency Call</dc:title>
  <dc:creator>Hannes Tschofenig</dc:creator>
  <cp:lastModifiedBy>Hannes Tschofenig</cp:lastModifiedBy>
  <cp:revision>3</cp:revision>
  <dcterms:created xsi:type="dcterms:W3CDTF">2011-11-16T00:22:04Z</dcterms:created>
  <dcterms:modified xsi:type="dcterms:W3CDTF">2011-11-16T00:22:51Z</dcterms:modified>
</cp:coreProperties>
</file>