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40351-C131-D248-A237-D3221A0A94F4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E8B69-2FEB-D54E-8558-19F6870FC3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cm.acm.org/magazines/2011/11/138206-security-risks-in-next-generation-emergency-services/fulltex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Trustworthy Location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Hannes Tschofenig, </a:t>
            </a:r>
            <a:br>
              <a:rPr lang="en-US" dirty="0" smtClean="0"/>
            </a:br>
            <a:r>
              <a:rPr lang="en-US" dirty="0" smtClean="0"/>
              <a:t>Henning </a:t>
            </a:r>
            <a:r>
              <a:rPr lang="en-US" dirty="0" err="1" smtClean="0"/>
              <a:t>Schulzrinne</a:t>
            </a:r>
            <a:r>
              <a:rPr lang="en-US" dirty="0" smtClean="0"/>
              <a:t>, Bernard </a:t>
            </a:r>
            <a:r>
              <a:rPr lang="en-US" dirty="0" err="1" smtClean="0"/>
              <a:t>Aboba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IETF#81 presentation about broader security issues related to location and caller identity in emergency calls.</a:t>
            </a:r>
          </a:p>
          <a:p>
            <a:r>
              <a:rPr lang="en-US" dirty="0" smtClean="0"/>
              <a:t>Publication of write-up for the Communications of the ACM on </a:t>
            </a:r>
            <a:r>
              <a:rPr lang="en-US" dirty="0" smtClean="0"/>
              <a:t>“</a:t>
            </a:r>
            <a:r>
              <a:rPr lang="en-US" b="1" dirty="0" smtClean="0"/>
              <a:t>Security Risks in Next-Generation Emergency Services</a:t>
            </a:r>
            <a:r>
              <a:rPr lang="en-US" b="1" dirty="0" smtClean="0"/>
              <a:t>”, </a:t>
            </a:r>
            <a:r>
              <a:rPr lang="en-US" dirty="0" smtClean="0"/>
              <a:t>November 1</a:t>
            </a:r>
            <a:r>
              <a:rPr lang="en-US" baseline="30000" dirty="0" smtClean="0"/>
              <a:t>st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http://cacm.acm.org/magazines/2011/11/138206-security-risks-in-next-generation-emergency-services/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00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</a:t>
            </a:r>
            <a:r>
              <a:rPr lang="en-US" dirty="0" err="1" smtClean="0"/>
              <a:t>ToC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8442"/>
            <a:ext cx="8229600" cy="51077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   1.  Introduction</a:t>
            </a:r>
          </a:p>
          <a:p>
            <a:pPr>
              <a:buNone/>
            </a:pPr>
            <a:r>
              <a:rPr lang="en-US" sz="2400" dirty="0" smtClean="0"/>
              <a:t>   2.  Terminology</a:t>
            </a:r>
          </a:p>
          <a:p>
            <a:pPr>
              <a:buNone/>
            </a:pPr>
            <a:r>
              <a:rPr lang="en-US" sz="2400" dirty="0" smtClean="0"/>
              <a:t>   3.  Threats</a:t>
            </a:r>
          </a:p>
          <a:p>
            <a:pPr>
              <a:buNone/>
            </a:pPr>
            <a:r>
              <a:rPr lang="en-US" sz="2400" dirty="0" smtClean="0"/>
              <a:t>     3.1.  Location Spoofing</a:t>
            </a:r>
          </a:p>
          <a:p>
            <a:pPr>
              <a:buNone/>
            </a:pPr>
            <a:r>
              <a:rPr lang="en-US" sz="2400" dirty="0" smtClean="0"/>
              <a:t>     3.2.  Identity Spoofing</a:t>
            </a:r>
          </a:p>
          <a:p>
            <a:pPr>
              <a:buNone/>
            </a:pPr>
            <a:r>
              <a:rPr lang="en-US" sz="2400" dirty="0" smtClean="0"/>
              <a:t>   4.  Solution Proposals</a:t>
            </a:r>
          </a:p>
          <a:p>
            <a:pPr>
              <a:buNone/>
            </a:pPr>
            <a:r>
              <a:rPr lang="en-US" sz="2400" dirty="0" smtClean="0"/>
              <a:t>     4.1.  Location Signing</a:t>
            </a:r>
          </a:p>
          <a:p>
            <a:pPr>
              <a:buNone/>
            </a:pPr>
            <a:r>
              <a:rPr lang="en-US" sz="2400" dirty="0" smtClean="0"/>
              <a:t>     4.2.  Location by Reference</a:t>
            </a:r>
          </a:p>
          <a:p>
            <a:pPr>
              <a:buNone/>
            </a:pPr>
            <a:r>
              <a:rPr lang="en-US" sz="2400" dirty="0" smtClean="0"/>
              <a:t>     4.3.  Proxy Adding Location</a:t>
            </a:r>
          </a:p>
          <a:p>
            <a:pPr>
              <a:buNone/>
            </a:pPr>
            <a:r>
              <a:rPr lang="en-US" sz="2400" dirty="0" smtClean="0"/>
              <a:t>   5.  Operational Considerations</a:t>
            </a:r>
          </a:p>
          <a:p>
            <a:pPr>
              <a:buNone/>
            </a:pPr>
            <a:r>
              <a:rPr lang="en-US" sz="2400" dirty="0" smtClean="0"/>
              <a:t>     5.1.  Attribution to a Specific Trusted Source</a:t>
            </a:r>
          </a:p>
          <a:p>
            <a:pPr>
              <a:buNone/>
            </a:pPr>
            <a:r>
              <a:rPr lang="en-US" sz="2400" dirty="0" smtClean="0"/>
              <a:t>     5.2.  Application to a Specific Point in Time</a:t>
            </a:r>
          </a:p>
          <a:p>
            <a:pPr>
              <a:buNone/>
            </a:pPr>
            <a:r>
              <a:rPr lang="en-US" sz="2400" dirty="0" smtClean="0"/>
              <a:t>     5.3.  Linkage to a Specific Endpoint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Classical IETF writing style. </a:t>
            </a:r>
          </a:p>
          <a:p>
            <a:pPr lvl="1"/>
            <a:r>
              <a:rPr lang="en-US" dirty="0" smtClean="0"/>
              <a:t>Suitable for IETF audience</a:t>
            </a:r>
          </a:p>
          <a:p>
            <a:r>
              <a:rPr lang="en-US" dirty="0" smtClean="0"/>
              <a:t>This is, however, not our main target audience for this </a:t>
            </a:r>
            <a:r>
              <a:rPr lang="en-US" dirty="0" err="1" smtClean="0"/>
              <a:t>writeup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We want to educate those who have concerns about the next generation IP-based emergency services architecture. </a:t>
            </a:r>
          </a:p>
          <a:p>
            <a:pPr lvl="1"/>
            <a:r>
              <a:rPr lang="en-US" dirty="0" smtClean="0"/>
              <a:t>We want to explain them what the threats are and what can be done about them. </a:t>
            </a:r>
          </a:p>
          <a:p>
            <a:pPr lvl="1"/>
            <a:r>
              <a:rPr lang="en-US" dirty="0" smtClean="0"/>
              <a:t>We want to address some of their fears (regarding location spoofing, and other forms of </a:t>
            </a:r>
            <a:r>
              <a:rPr lang="en-US" dirty="0" err="1" smtClean="0"/>
              <a:t>DoS</a:t>
            </a:r>
            <a:r>
              <a:rPr lang="en-US" dirty="0" smtClean="0"/>
              <a:t> attacks). </a:t>
            </a:r>
          </a:p>
          <a:p>
            <a:r>
              <a:rPr lang="en-US" dirty="0" smtClean="0"/>
              <a:t>CACM Article provides a better introduction into the topic. Detailed solution approaches currently in the document are more suitable for the appendix.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typically raised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Big picture: We are building on top of the regular IP-based infrastructure and SIP as a communication mechanism. </a:t>
            </a:r>
          </a:p>
          <a:p>
            <a:r>
              <a:rPr lang="en-US" sz="2400" dirty="0" smtClean="0"/>
              <a:t>Main focus: Denial of Service against the emergency services infrastructure / PSAP (and call-taker resources in particular)</a:t>
            </a:r>
          </a:p>
          <a:p>
            <a:pPr lvl="1"/>
            <a:r>
              <a:rPr lang="en-US" sz="2400" dirty="0" smtClean="0"/>
              <a:t>Based on false emergency calls</a:t>
            </a:r>
          </a:p>
          <a:p>
            <a:r>
              <a:rPr lang="en-US" sz="2400" dirty="0" smtClean="0"/>
              <a:t>Cast the story as an </a:t>
            </a:r>
            <a:r>
              <a:rPr lang="en-US" sz="2400" dirty="0" smtClean="0"/>
              <a:t>attribution problem…</a:t>
            </a:r>
          </a:p>
          <a:p>
            <a:pPr lvl="1"/>
            <a:r>
              <a:rPr lang="en-US" sz="2400" dirty="0" smtClean="0"/>
              <a:t>Requires to identify the agent responsible for the action</a:t>
            </a:r>
          </a:p>
          <a:p>
            <a:pPr lvl="1"/>
            <a:r>
              <a:rPr lang="en-US" sz="2400" dirty="0" smtClean="0"/>
              <a:t>Determining the </a:t>
            </a:r>
            <a:r>
              <a:rPr lang="en-US" sz="2400" b="1" dirty="0" smtClean="0"/>
              <a:t>identity or location of an attacker</a:t>
            </a:r>
            <a:r>
              <a:rPr lang="en-US" sz="2400" dirty="0" smtClean="0"/>
              <a:t> (or an attacker’s intermediary).</a:t>
            </a:r>
          </a:p>
          <a:p>
            <a:r>
              <a:rPr lang="en-US" sz="2400" dirty="0" smtClean="0"/>
              <a:t>Important to convey that there is cost associated with every solution and that there are non-technical aspects to consider, such as education, operational considerations, and regulatory aspects.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to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with re-focusing the target audience of the </a:t>
            </a:r>
            <a:r>
              <a:rPr lang="en-US" dirty="0" err="1" smtClean="0"/>
              <a:t>writeup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Requires a fair amount of work and therefore we would like to hear your thoughts first.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420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Trustworthy Location</vt:lpstr>
      <vt:lpstr>Status</vt:lpstr>
      <vt:lpstr>Current ToC</vt:lpstr>
      <vt:lpstr>Current Content</vt:lpstr>
      <vt:lpstr>Concerns typically raised</vt:lpstr>
      <vt:lpstr>Question to Working Group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Trustworthy Location</dc:title>
  <dc:creator>Hannes Tschofenig</dc:creator>
  <cp:lastModifiedBy>Hannes Tschofenig</cp:lastModifiedBy>
  <cp:revision>2</cp:revision>
  <dcterms:created xsi:type="dcterms:W3CDTF">2011-11-16T00:54:42Z</dcterms:created>
  <dcterms:modified xsi:type="dcterms:W3CDTF">2011-11-16T01:14:04Z</dcterms:modified>
</cp:coreProperties>
</file>