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2DDB9-662A-4B40-9539-F9EE857B423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B8D07-4284-E749-A57F-FC339C0B50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tools.ietf.org/html?draft=draft-ietf-geopriv-policy-2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draft-ietf-geopriv-policy-25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IETF#81 we had a discussion about changing the obfuscation algorithm in the document. </a:t>
            </a:r>
          </a:p>
          <a:p>
            <a:r>
              <a:rPr lang="en-US" dirty="0" smtClean="0"/>
              <a:t>At IETF#81 we decided to only document the limitations since it will be difficult to provide the features we had initially intended to offer. </a:t>
            </a:r>
          </a:p>
          <a:p>
            <a:r>
              <a:rPr lang="en-US" dirty="0" smtClean="0"/>
              <a:t>Draft version -25 documents this change.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Section</a:t>
            </a:r>
            <a:br>
              <a:rPr lang="en-US" dirty="0" smtClean="0"/>
            </a:br>
            <a:r>
              <a:rPr lang="en-US" dirty="0" smtClean="0"/>
              <a:t>13.4. Location Obscuring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67948"/>
            <a:ext cx="8420237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200" dirty="0" smtClean="0"/>
              <a:t>Location obscuring attempts to remove information about the location	</a:t>
            </a:r>
          </a:p>
          <a:p>
            <a:pPr algn="just">
              <a:buNone/>
            </a:pPr>
            <a:r>
              <a:rPr lang="en-US" sz="2200" dirty="0" smtClean="0"/>
              <a:t>of a Target. The effectiveness of location obscuring is determined	</a:t>
            </a:r>
          </a:p>
          <a:p>
            <a:pPr algn="just">
              <a:buNone/>
            </a:pPr>
            <a:r>
              <a:rPr lang="en-US" sz="2200" dirty="0" smtClean="0"/>
              <a:t>by how much uncertainty a Location Recipient has about the location	</a:t>
            </a:r>
          </a:p>
          <a:p>
            <a:pPr algn="just">
              <a:buNone/>
            </a:pPr>
            <a:r>
              <a:rPr lang="en-US" sz="2200" dirty="0" smtClean="0"/>
              <a:t>of the Target. A location obscuring algorithm is effective if the	</a:t>
            </a:r>
          </a:p>
          <a:p>
            <a:pPr algn="just">
              <a:buNone/>
            </a:pPr>
            <a:r>
              <a:rPr lang="en-US" sz="2200" dirty="0" smtClean="0"/>
              <a:t>Location Recipient cannot recover a location with better uncertainty	</a:t>
            </a:r>
          </a:p>
          <a:p>
            <a:pPr algn="just">
              <a:buNone/>
            </a:pPr>
            <a:r>
              <a:rPr lang="en-US" sz="2200" dirty="0" smtClean="0"/>
              <a:t>than the obscuring algorithm was instructed to add.	</a:t>
            </a:r>
          </a:p>
          <a:p>
            <a:pPr algn="just">
              <a:buNone/>
            </a:pPr>
            <a:r>
              <a:rPr lang="en-US" sz="2200" dirty="0" smtClean="0"/>
              <a:t>	</a:t>
            </a:r>
          </a:p>
          <a:p>
            <a:pPr algn="just">
              <a:buNone/>
            </a:pPr>
            <a:r>
              <a:rPr lang="en-US" sz="2200" dirty="0" smtClean="0"/>
              <a:t>Effective location obscuring is difficult. The amount of information	</a:t>
            </a:r>
          </a:p>
          <a:p>
            <a:pPr algn="just">
              <a:buNone/>
            </a:pPr>
            <a:r>
              <a:rPr lang="en-US" sz="2200" dirty="0" smtClean="0"/>
              <a:t>that can be recovered by a determined and resourceful Location	</a:t>
            </a:r>
          </a:p>
          <a:p>
            <a:pPr algn="just">
              <a:buNone/>
            </a:pPr>
            <a:r>
              <a:rPr lang="en-US" sz="2200" dirty="0" smtClean="0"/>
              <a:t>Recipient can be considerably more than is immediately apparent. A	</a:t>
            </a:r>
          </a:p>
          <a:p>
            <a:pPr algn="just">
              <a:buNone/>
            </a:pPr>
            <a:r>
              <a:rPr lang="en-US" sz="2200" dirty="0" smtClean="0"/>
              <a:t>concise summary of the challenges is included in [duckham10].	</a:t>
            </a:r>
          </a:p>
          <a:p>
            <a:pPr algn="just">
              <a:buNone/>
            </a:pPr>
            <a:r>
              <a:rPr lang="en-US" sz="2200" dirty="0" smtClean="0"/>
              <a:t>	</a:t>
            </a:r>
            <a:endParaRPr lang="en-US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 Location Recipient in possession of external information about the	</a:t>
            </a:r>
          </a:p>
          <a:p>
            <a:pPr>
              <a:buNone/>
            </a:pPr>
            <a:r>
              <a:rPr lang="en-US" dirty="0" smtClean="0"/>
              <a:t>Target or geographical area that is reported can make assumptions or	</a:t>
            </a:r>
          </a:p>
          <a:p>
            <a:pPr>
              <a:buNone/>
            </a:pPr>
            <a:r>
              <a:rPr lang="en-US" dirty="0" smtClean="0"/>
              <a:t>guesses aided by that information to recover more accurate location	</a:t>
            </a:r>
          </a:p>
          <a:p>
            <a:pPr>
              <a:buNone/>
            </a:pPr>
            <a:r>
              <a:rPr lang="en-US" dirty="0" smtClean="0"/>
              <a:t>information. This is true even when a single location is reported,	</a:t>
            </a:r>
          </a:p>
          <a:p>
            <a:pPr>
              <a:buNone/>
            </a:pPr>
            <a:r>
              <a:rPr lang="en-US" dirty="0" smtClean="0"/>
              <a:t>but it is especially true when multiple locations are reported for	</a:t>
            </a:r>
          </a:p>
          <a:p>
            <a:pPr>
              <a:buNone/>
            </a:pPr>
            <a:r>
              <a:rPr lang="en-US" dirty="0" smtClean="0"/>
              <a:t>the same Target over time.	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Furthermore, a Location Recipient that attempts to recover past	</a:t>
            </a:r>
          </a:p>
          <a:p>
            <a:pPr>
              <a:buNone/>
            </a:pPr>
            <a:r>
              <a:rPr lang="en-US" dirty="0" smtClean="0"/>
              <a:t>locations for a Target can use later reported locations to further	</a:t>
            </a:r>
          </a:p>
          <a:p>
            <a:pPr>
              <a:buNone/>
            </a:pPr>
            <a:r>
              <a:rPr lang="en-US" dirty="0" smtClean="0"/>
              <a:t>refine any recovered location. A location obscuring algorithm	</a:t>
            </a:r>
          </a:p>
          <a:p>
            <a:pPr>
              <a:buNone/>
            </a:pPr>
            <a:r>
              <a:rPr lang="en-US" dirty="0" smtClean="0"/>
              <a:t>typically does not have any information about the future location of	</a:t>
            </a:r>
          </a:p>
          <a:p>
            <a:pPr>
              <a:buNone/>
            </a:pPr>
            <a:r>
              <a:rPr lang="en-US" dirty="0" smtClean="0"/>
              <a:t>the Target.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76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184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The degree to which location information can be effectively degraded	</a:t>
            </a:r>
          </a:p>
          <a:p>
            <a:pPr>
              <a:buNone/>
            </a:pPr>
            <a:r>
              <a:rPr lang="en-US" sz="2000" dirty="0" smtClean="0"/>
              <a:t>by an obscuring algorithm depends on the information that is used by	</a:t>
            </a:r>
          </a:p>
          <a:p>
            <a:pPr>
              <a:buNone/>
            </a:pPr>
            <a:r>
              <a:rPr lang="en-US" sz="2000" dirty="0" smtClean="0"/>
              <a:t>the obscuring algorithm. If the information available to the	</a:t>
            </a:r>
          </a:p>
          <a:p>
            <a:pPr>
              <a:buNone/>
            </a:pPr>
            <a:r>
              <a:rPr lang="en-US" sz="2000" dirty="0" smtClean="0"/>
              <a:t>obscuring algorithm is both more extensive and more effectively	</a:t>
            </a:r>
          </a:p>
          <a:p>
            <a:pPr>
              <a:buNone/>
            </a:pPr>
            <a:r>
              <a:rPr lang="en-US" sz="2000" dirty="0" smtClean="0"/>
              <a:t>employed than the information available to the Location Recipient,	</a:t>
            </a:r>
          </a:p>
          <a:p>
            <a:pPr>
              <a:buNone/>
            </a:pPr>
            <a:r>
              <a:rPr lang="en-US" sz="2000" dirty="0" smtClean="0"/>
              <a:t>then location obscuring might be effective.	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Obscured locations can still serve a purpose where a Location	</a:t>
            </a:r>
          </a:p>
          <a:p>
            <a:pPr>
              <a:buNone/>
            </a:pPr>
            <a:r>
              <a:rPr lang="en-US" sz="2000" dirty="0" smtClean="0"/>
              <a:t>Recipient is willing to respect privacy. A privacy-respecting	</a:t>
            </a:r>
          </a:p>
          <a:p>
            <a:pPr>
              <a:buNone/>
            </a:pPr>
            <a:r>
              <a:rPr lang="en-US" sz="2000" dirty="0" smtClean="0"/>
              <a:t>Location Recipient can choose to interpret the existence of	</a:t>
            </a:r>
          </a:p>
          <a:p>
            <a:pPr>
              <a:buNone/>
            </a:pPr>
            <a:r>
              <a:rPr lang="en-US" sz="2000" dirty="0" smtClean="0"/>
              <a:t>uncertainty as a request from a Rule Maker to not recover location.	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Location obscuring is unlikely to be effective against a more	</a:t>
            </a:r>
          </a:p>
          <a:p>
            <a:pPr>
              <a:buNone/>
            </a:pPr>
            <a:r>
              <a:rPr lang="en-US" sz="2000" dirty="0" smtClean="0"/>
              <a:t>determined or resourceful adversary. Withholding location	</a:t>
            </a:r>
          </a:p>
          <a:p>
            <a:pPr>
              <a:buNone/>
            </a:pPr>
            <a:r>
              <a:rPr lang="en-US" sz="2000" dirty="0" smtClean="0"/>
              <a:t>information entirely is perhaps the most effective method of ensuring	</a:t>
            </a:r>
          </a:p>
          <a:p>
            <a:pPr>
              <a:buNone/>
            </a:pPr>
            <a:r>
              <a:rPr lang="en-US" sz="2000" dirty="0" smtClean="0"/>
              <a:t>that it is not recovered. However, a caution: omitted data also	</a:t>
            </a:r>
          </a:p>
          <a:p>
            <a:pPr>
              <a:buNone/>
            </a:pPr>
            <a:r>
              <a:rPr lang="en-US" sz="2000" dirty="0" smtClean="0"/>
              <a:t>conveys some information.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470</Words>
  <Application>Microsoft Macintosh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draft-ietf-geopriv-policy-25</vt:lpstr>
      <vt:lpstr>Status</vt:lpstr>
      <vt:lpstr>New Section 13.4. Location Obscuring Limitations</vt:lpstr>
      <vt:lpstr>Cont.</vt:lpstr>
      <vt:lpstr>Cont.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draft-ietf-geopriv-policy-25</dc:title>
  <dc:creator>Hannes Tschofenig</dc:creator>
  <cp:lastModifiedBy>Hannes Tschofenig</cp:lastModifiedBy>
  <cp:revision>1</cp:revision>
  <dcterms:created xsi:type="dcterms:W3CDTF">2011-11-11T01:13:48Z</dcterms:created>
  <dcterms:modified xsi:type="dcterms:W3CDTF">2011-11-11T01:21:21Z</dcterms:modified>
</cp:coreProperties>
</file>