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8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F24C0-F663-6243-9C9C-F892496C01CE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49991-C8F5-5343-9F73-4304C7484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F24C0-F663-6243-9C9C-F892496C01CE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49991-C8F5-5343-9F73-4304C7484DA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F24C0-F663-6243-9C9C-F892496C01CE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49991-C8F5-5343-9F73-4304C7484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F24C0-F663-6243-9C9C-F892496C01CE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49991-C8F5-5343-9F73-4304C7484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F24C0-F663-6243-9C9C-F892496C01CE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49991-C8F5-5343-9F73-4304C7484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F24C0-F663-6243-9C9C-F892496C01CE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49991-C8F5-5343-9F73-4304C7484DA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F24C0-F663-6243-9C9C-F892496C01CE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49991-C8F5-5343-9F73-4304C7484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F24C0-F663-6243-9C9C-F892496C01CE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49991-C8F5-5343-9F73-4304C7484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F24C0-F663-6243-9C9C-F892496C01CE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49991-C8F5-5343-9F73-4304C7484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F24C0-F663-6243-9C9C-F892496C01CE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49991-C8F5-5343-9F73-4304C7484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F24C0-F663-6243-9C9C-F892496C01CE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49991-C8F5-5343-9F73-4304C7484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F24C0-F663-6243-9C9C-F892496C01CE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49991-C8F5-5343-9F73-4304C7484D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9EF24C0-F663-6243-9C9C-F892496C01CE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99F49991-C8F5-5343-9F73-4304C7484DA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draft-ietf-geopriv-local-civic-02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2111188"/>
          </a:xfrm>
        </p:spPr>
        <p:txBody>
          <a:bodyPr>
            <a:normAutofit/>
          </a:bodyPr>
          <a:lstStyle/>
          <a:p>
            <a:r>
              <a:rPr lang="en-US" dirty="0" smtClean="0"/>
              <a:t>Brian Rosen, </a:t>
            </a:r>
            <a:r>
              <a:rPr lang="en-US" dirty="0" err="1" smtClean="0"/>
              <a:t>Neustar</a:t>
            </a:r>
            <a:endParaRPr lang="en-US" dirty="0" smtClean="0"/>
          </a:p>
          <a:p>
            <a:r>
              <a:rPr lang="en-US" dirty="0" smtClean="0"/>
              <a:t>James </a:t>
            </a:r>
            <a:r>
              <a:rPr lang="en-US" dirty="0" err="1" smtClean="0"/>
              <a:t>Winterbottom</a:t>
            </a:r>
            <a:r>
              <a:rPr lang="en-US" dirty="0" smtClean="0"/>
              <a:t>, </a:t>
            </a:r>
            <a:r>
              <a:rPr lang="en-US" dirty="0" err="1" smtClean="0"/>
              <a:t>Commscope</a:t>
            </a:r>
            <a:endParaRPr lang="en-US" dirty="0" smtClean="0"/>
          </a:p>
          <a:p>
            <a:r>
              <a:rPr lang="en-US" dirty="0" smtClean="0"/>
              <a:t>Martin Thomson, </a:t>
            </a:r>
            <a:r>
              <a:rPr lang="en-US" dirty="0" err="1" smtClean="0"/>
              <a:t>Commscope</a:t>
            </a:r>
            <a:endParaRPr lang="en-US" dirty="0" smtClean="0"/>
          </a:p>
          <a:p>
            <a:r>
              <a:rPr lang="en-US" dirty="0" smtClean="0"/>
              <a:t>Richard Barnes, BBN</a:t>
            </a:r>
          </a:p>
          <a:p>
            <a:r>
              <a:rPr lang="en-US" dirty="0" smtClean="0"/>
              <a:t>Robins George, Huawei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495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 of what this does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Defines the way to extend PIDF</a:t>
            </a:r>
          </a:p>
          <a:p>
            <a:r>
              <a:rPr lang="en-US" dirty="0" smtClean="0"/>
              <a:t>New namespaces, which was always a way to do it</a:t>
            </a:r>
          </a:p>
          <a:p>
            <a:r>
              <a:rPr lang="en-US" dirty="0" smtClean="0"/>
              <a:t>Provides a way to use DHCP without new numeric </a:t>
            </a:r>
            <a:r>
              <a:rPr lang="en-US" dirty="0" err="1" smtClean="0"/>
              <a:t>CAtypes</a:t>
            </a:r>
            <a:endParaRPr lang="en-US" dirty="0" smtClean="0"/>
          </a:p>
          <a:p>
            <a:r>
              <a:rPr lang="en-US" dirty="0" smtClean="0"/>
              <a:t>Incorporates Street Type/House Number prefixes, “Milepost” and “Pole Number” extensions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741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 in this 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Adds registry and “Type” for implementation suggestion</a:t>
            </a:r>
          </a:p>
          <a:p>
            <a:pPr lvl="1"/>
            <a:r>
              <a:rPr lang="en-US" dirty="0" smtClean="0"/>
              <a:t>Type A = SHOULD implement</a:t>
            </a:r>
          </a:p>
          <a:p>
            <a:pPr lvl="1"/>
            <a:r>
              <a:rPr lang="en-US" dirty="0" smtClean="0"/>
              <a:t>Type B = MAY implement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919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Ready for Working Group Last Call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open issues</a:t>
            </a:r>
          </a:p>
          <a:p>
            <a:r>
              <a:rPr lang="en-US" dirty="0" smtClean="0"/>
              <a:t>No unresolved comments</a:t>
            </a:r>
          </a:p>
          <a:p>
            <a:r>
              <a:rPr lang="en-US" dirty="0" smtClean="0"/>
              <a:t>What are we waiting for?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5528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515</TotalTime>
  <Words>121</Words>
  <Application>Microsoft Macintosh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Breeze</vt:lpstr>
      <vt:lpstr>draft-ietf-geopriv-local-civic-02</vt:lpstr>
      <vt:lpstr>Reminder of what this does</vt:lpstr>
      <vt:lpstr>Updates in this version</vt:lpstr>
      <vt:lpstr>Ready for Working Group Last Call</vt:lpstr>
    </vt:vector>
  </TitlesOfParts>
  <Company>NeuStar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draft-ietf-geopriv-local-civic-02</dc:title>
  <dc:creator>Brian Rosen</dc:creator>
  <cp:lastModifiedBy>Brian Rosen</cp:lastModifiedBy>
  <cp:revision>4</cp:revision>
  <dcterms:created xsi:type="dcterms:W3CDTF">2011-11-12T18:29:55Z</dcterms:created>
  <dcterms:modified xsi:type="dcterms:W3CDTF">2011-11-13T03:05:22Z</dcterms:modified>
</cp:coreProperties>
</file>